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  <p:sldMasterId id="2147483705" r:id="rId6"/>
  </p:sldMasterIdLst>
  <p:notesMasterIdLst>
    <p:notesMasterId r:id="rId38"/>
  </p:notesMasterIdLst>
  <p:sldIdLst>
    <p:sldId id="303" r:id="rId7"/>
    <p:sldId id="488" r:id="rId8"/>
    <p:sldId id="673" r:id="rId9"/>
    <p:sldId id="672" r:id="rId10"/>
    <p:sldId id="661" r:id="rId11"/>
    <p:sldId id="629" r:id="rId12"/>
    <p:sldId id="668" r:id="rId13"/>
    <p:sldId id="671" r:id="rId14"/>
    <p:sldId id="636" r:id="rId15"/>
    <p:sldId id="638" r:id="rId16"/>
    <p:sldId id="640" r:id="rId17"/>
    <p:sldId id="664" r:id="rId18"/>
    <p:sldId id="651" r:id="rId19"/>
    <p:sldId id="652" r:id="rId20"/>
    <p:sldId id="653" r:id="rId21"/>
    <p:sldId id="654" r:id="rId22"/>
    <p:sldId id="665" r:id="rId23"/>
    <p:sldId id="655" r:id="rId24"/>
    <p:sldId id="656" r:id="rId25"/>
    <p:sldId id="657" r:id="rId26"/>
    <p:sldId id="658" r:id="rId27"/>
    <p:sldId id="659" r:id="rId28"/>
    <p:sldId id="660" r:id="rId29"/>
    <p:sldId id="666" r:id="rId30"/>
    <p:sldId id="648" r:id="rId31"/>
    <p:sldId id="647" r:id="rId32"/>
    <p:sldId id="649" r:id="rId33"/>
    <p:sldId id="650" r:id="rId34"/>
    <p:sldId id="667" r:id="rId35"/>
    <p:sldId id="641" r:id="rId36"/>
    <p:sldId id="421" r:id="rId37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R, Zhanat" initials="CZ" lastIdx="9" clrIdx="0">
    <p:extLst>
      <p:ext uri="{19B8F6BF-5375-455C-9EA6-DF929625EA0E}">
        <p15:presenceInfo xmlns:p15="http://schemas.microsoft.com/office/powerpoint/2012/main" userId="S::carrz@who.int::0a76c06b-bc7d-431e-a6a6-7b95e42011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00"/>
    <a:srgbClr val="FFA41D"/>
    <a:srgbClr val="F4EBE6"/>
    <a:srgbClr val="333399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F02297-68DF-4E6A-88D0-7A8AD9E62B64}" v="11" dt="2024-11-11T07:01:10.1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3" autoAdjust="0"/>
    <p:restoredTop sz="95887" autoAdjust="0"/>
  </p:normalViewPr>
  <p:slideViewPr>
    <p:cSldViewPr snapToGrid="0">
      <p:cViewPr varScale="1">
        <p:scale>
          <a:sx n="121" d="100"/>
          <a:sy n="121" d="100"/>
        </p:scale>
        <p:origin x="168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commentAuthors" Target="commentAuthor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8F997E-0605-4DCE-A313-D8A4A3B00887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408E6-01AB-4397-8F6E-23B255A1873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6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5B747-18E9-E746-A276-B387773C2A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5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One of the most serious outcomes of the over-exposure to radiation is acute radiation syndrome (ARS),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F408E6-01AB-4397-8F6E-23B255A187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220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Approval based on FDA animal rules in the USA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F408E6-01AB-4397-8F6E-23B255A187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4016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Approval based on FDA animal rules in the USA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F408E6-01AB-4397-8F6E-23B255A187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9778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Approval based on FDA animal rules in the USA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F408E6-01AB-4397-8F6E-23B255A187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4634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Approval based on FDA animal rules in the USA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F408E6-01AB-4397-8F6E-23B255A187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4628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Approval based on FDA animal rules in the USA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F408E6-01AB-4397-8F6E-23B255A187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3790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85B747-18E9-E746-A276-B387773C2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547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4.png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89C9-FBFE-4A02-915D-C30A041C1A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12A820-8D4E-495B-BDDB-4F637263D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6D349-49AA-4BDD-BA85-EA85D0E3B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6CC4-2762-4915-B238-741911F6D469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1AA0CB-BE72-4FE4-8DDA-28903BFD9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E8D65-7BE6-470C-BA90-7F54FE01C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95EF-ECF5-403E-B880-965754F42C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00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98439-02BA-40F2-AF95-94AB4E629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FDD068-1C9F-4DB3-B74D-1C057C1459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B4145-9684-42F2-9A55-C1C4F5A57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6CC4-2762-4915-B238-741911F6D469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71A43-AF65-416B-90D1-2D1B702FD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CA42F-490C-44F6-A831-B1C8B9068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95EF-ECF5-403E-B880-965754F42C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7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17FEF7-5F09-4FE3-A2B0-A786853FEE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2989C4-B8EE-46D0-9378-F518AEE221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B3C43-60A4-4B3A-A064-373B8C663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6CC4-2762-4915-B238-741911F6D469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FE42A2-ED7A-402F-B170-2A6DE50BD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87FBC-563F-4656-BD02-8235ECB97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95EF-ECF5-403E-B880-965754F42C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33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1846372"/>
            <a:ext cx="9700351" cy="2743200"/>
          </a:xfrm>
        </p:spPr>
        <p:txBody>
          <a:bodyPr anchor="t" anchorCtr="0">
            <a:normAutofit/>
          </a:bodyPr>
          <a:lstStyle>
            <a:lvl1pPr marL="228600" indent="-228600">
              <a:defRPr sz="4000">
                <a:solidFill>
                  <a:srgbClr val="009ADE"/>
                </a:solidFill>
              </a:defRPr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0877-C6F5-D948-A95F-D08C52CB35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4734772"/>
            <a:ext cx="9700351" cy="760413"/>
          </a:xfrm>
        </p:spPr>
        <p:txBody>
          <a:bodyPr/>
          <a:lstStyle>
            <a:lvl1pPr marL="0" indent="0">
              <a:buNone/>
              <a:defRPr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8124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avy background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1483D-923E-144D-9141-59E56DC794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85419"/>
            <a:ext cx="5638800" cy="2387600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9D2BC0-3B2B-2444-BFD2-05B4702116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200400"/>
            <a:ext cx="56388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/>
          </a:p>
        </p:txBody>
      </p:sp>
      <p:pic>
        <p:nvPicPr>
          <p:cNvPr id="10" name="Picture 9" descr="Text&#10;&#10;Description automatically generated with low confidence">
            <a:extLst>
              <a:ext uri="{FF2B5EF4-FFF2-40B4-BE49-F238E27FC236}">
                <a16:creationId xmlns:a16="http://schemas.microsoft.com/office/drawing/2014/main" id="{FEB12854-358C-4C36-891B-937348584D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5535903"/>
            <a:ext cx="2059563" cy="110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1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avy with pattern background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AD99E1C-D74E-374D-8800-FB673CA412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2000"/>
          </a:blip>
          <a:stretch>
            <a:fillRect/>
          </a:stretch>
        </p:blipFill>
        <p:spPr>
          <a:xfrm>
            <a:off x="0" y="63736"/>
            <a:ext cx="12192000" cy="6730528"/>
          </a:xfrm>
          <a:prstGeom prst="rect">
            <a:avLst/>
          </a:prstGeom>
          <a:solidFill>
            <a:srgbClr val="00208A">
              <a:alpha val="0"/>
            </a:srgbClr>
          </a:solidFill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41483D-923E-144D-9141-59E56DC794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85419"/>
            <a:ext cx="5638800" cy="2387600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9D2BC0-3B2B-2444-BFD2-05B4702116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200400"/>
            <a:ext cx="56388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0CB99A3-E1BC-0B46-9A11-79A3F59F9B38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F1BCC362-FE7A-4415-9CE7-F3A259BBCD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5535903"/>
            <a:ext cx="2059563" cy="110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329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avy + blue log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1483D-923E-144D-9141-59E56DC794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85419"/>
            <a:ext cx="5638800" cy="2387600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9D2BC0-3B2B-2444-BFD2-05B4702116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200400"/>
            <a:ext cx="56388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0CB99A3-E1BC-0B46-9A11-79A3F59F9B38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9A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537B16F0-F6CD-4DAF-867A-73FBBDD7A7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5535903"/>
            <a:ext cx="2059563" cy="110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4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light 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0C07BE4-5AF9-FF47-B682-ABA70C1652CA}"/>
              </a:ext>
            </a:extLst>
          </p:cNvPr>
          <p:cNvSpPr/>
          <p:nvPr userDrawn="1"/>
        </p:nvSpPr>
        <p:spPr>
          <a:xfrm>
            <a:off x="0" y="0"/>
            <a:ext cx="12192000" cy="5347504"/>
          </a:xfrm>
          <a:prstGeom prst="rect">
            <a:avLst/>
          </a:prstGeom>
          <a:solidFill>
            <a:srgbClr val="DDE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41483D-923E-144D-9141-59E56DC794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85419"/>
            <a:ext cx="5638800" cy="2387600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9D2BC0-3B2B-2444-BFD2-05B4702116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200400"/>
            <a:ext cx="56388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205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0CB99A3-E1BC-0B46-9A11-79A3F59F9B38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FA3BE016-5AB5-43E6-B838-2BDFDBD56E7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5535903"/>
            <a:ext cx="2059563" cy="110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537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navy+blue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4200">
                <a:solidFill>
                  <a:srgbClr val="009ADE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1AFBD7E-873F-FC49-A840-08A744808D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2" y="5852984"/>
            <a:ext cx="2314637" cy="70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18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navy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DF6B00B9-6CC4-48B6-AD3A-B6AF27115C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0" y="5709920"/>
            <a:ext cx="2141146" cy="114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780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ection Header_navy with bullets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2964F-381C-7B4D-833B-E524C7882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799"/>
            <a:ext cx="5638800" cy="3075869"/>
          </a:xfrm>
        </p:spPr>
        <p:txBody>
          <a:bodyPr>
            <a:normAutofit/>
          </a:bodyPr>
          <a:lstStyle>
            <a:lvl1pPr>
              <a:defRPr sz="4200">
                <a:solidFill>
                  <a:srgbClr val="009ADE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1B538-2004-A148-91A7-DDAD8DCB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7084" y="685800"/>
            <a:ext cx="3817716" cy="546099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B427A-B671-5046-997C-FBCC440F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F5830-4E1F-5A49-AE5A-AC956905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586040-0D3B-0A43-AF9D-DF0628A08055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DA913818-B6C0-4394-939D-D047697F3C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0" y="5709920"/>
            <a:ext cx="2141146" cy="114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53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67334-324B-45D8-B8C0-567346404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A747D-0789-4E62-8F58-20032AB20E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593B48-689B-485D-9A73-7DFA5F5CB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6CC4-2762-4915-B238-741911F6D469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DBBC6F-6267-403A-BB70-5656BDB49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68932-1A3E-4BAC-A68D-6EC4A68F7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95EF-ECF5-403E-B880-965754F42C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066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light blue">
    <p:bg>
      <p:bgPr>
        <a:solidFill>
          <a:srgbClr val="DDEF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4200"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D9673E63-F27D-4763-B6F9-90A8CAF738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0" y="5709920"/>
            <a:ext cx="2141146" cy="114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19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light blue+image">
    <p:bg>
      <p:bgPr>
        <a:solidFill>
          <a:srgbClr val="DDEF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4200"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358AE12E-C068-CD44-A709-794E11A2B7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9499" y="-51762"/>
            <a:ext cx="11102500" cy="6909762"/>
          </a:xfrm>
          <a:prstGeom prst="rect">
            <a:avLst/>
          </a:prstGeom>
        </p:spPr>
      </p:pic>
      <p:pic>
        <p:nvPicPr>
          <p:cNvPr id="10" name="Picture 9" descr="Text&#10;&#10;Description automatically generated with low confidence">
            <a:extLst>
              <a:ext uri="{FF2B5EF4-FFF2-40B4-BE49-F238E27FC236}">
                <a16:creationId xmlns:a16="http://schemas.microsoft.com/office/drawing/2014/main" id="{0BFF3F6B-AE65-48F1-9F8F-2DC6D027B6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0" y="5709920"/>
            <a:ext cx="2141146" cy="114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879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hands holding a child's hand&#10;&#10;Description automatically generated with medium confidence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9F263B6D-8996-474F-BAA8-575C05E6660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3" y="6000906"/>
            <a:ext cx="1828798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4218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C31A47E6-021F-C944-BAE1-D55D61F608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3" y="6000906"/>
            <a:ext cx="1828798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7370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CE0C0D0-CCE0-8E4F-A363-BB316DFA39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3" y="6000906"/>
            <a:ext cx="1828798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1019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E475906B-9E00-8348-A356-A1DE427D3C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3" y="6000906"/>
            <a:ext cx="1828798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7959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C9FB247-3197-0943-93E9-189420DEBD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3" y="6000906"/>
            <a:ext cx="1828798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4963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A251DC5B-DFE6-E242-ACD8-A305694C98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3" y="6000906"/>
            <a:ext cx="1828798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4961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DCEB4C6A-ABE1-CC43-80D7-96BB3E6B03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3" y="6000906"/>
            <a:ext cx="1828798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568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DCEB4C6A-ABE1-CC43-80D7-96BB3E6B03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3" y="6000906"/>
            <a:ext cx="1828798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06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20502-D479-40BD-944B-C3346D35C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0783B4-7DC5-4A62-8AAE-B8FC467E4D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A7D5E-D72D-4951-AD5F-5C996B122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6CC4-2762-4915-B238-741911F6D469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C01261-75AB-4BF2-A654-9BD25D2D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CBF05-4277-475C-A9DD-9C95FB7E3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95EF-ECF5-403E-B880-965754F42C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8580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DCEB4C6A-ABE1-CC43-80D7-96BB3E6B03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3" y="6000906"/>
            <a:ext cx="1828798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7312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9918AED1-D52B-B843-8422-E6CDCCEE03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3" y="6000906"/>
            <a:ext cx="1828798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8384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5FCFE85-65AF-3D40-9C08-454356D6DD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3518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5638800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5FCFE85-65AF-3D40-9C08-454356D6DD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1313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4238786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5FCFE85-65AF-3D40-9C08-454356D6DD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9938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Section Header_phot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D3ED49-EBD8-B24A-AA9F-F664089003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1"/>
            <a:ext cx="4238786" cy="2743200"/>
          </a:xfrm>
        </p:spPr>
        <p:txBody>
          <a:bodyPr anchor="t" anchorCtr="0">
            <a:normAutofit/>
          </a:bodyPr>
          <a:lstStyle>
            <a:lvl1pPr>
              <a:defRPr sz="6000"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5FCFE85-65AF-3D40-9C08-454356D6DD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6725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1846372"/>
            <a:ext cx="9700351" cy="2743200"/>
          </a:xfrm>
        </p:spPr>
        <p:txBody>
          <a:bodyPr anchor="t" anchorCtr="0">
            <a:normAutofit/>
          </a:bodyPr>
          <a:lstStyle>
            <a:lvl1pPr marL="228600" indent="-228600">
              <a:defRPr sz="4000">
                <a:solidFill>
                  <a:srgbClr val="009ADE"/>
                </a:solidFill>
              </a:defRPr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0877-C6F5-D948-A95F-D08C52CB35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4734772"/>
            <a:ext cx="9700351" cy="760413"/>
          </a:xfrm>
        </p:spPr>
        <p:txBody>
          <a:bodyPr/>
          <a:lstStyle>
            <a:lvl1pPr marL="0" indent="0">
              <a:buNone/>
              <a:defRPr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CEC661-474A-1A4C-9F57-9C28C3FE5F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9389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_navy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7EC86-78C9-4D4A-AF51-6E9B47179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39590"/>
            <a:ext cx="9700351" cy="219810"/>
          </a:xfrm>
        </p:spPr>
        <p:txBody>
          <a:bodyPr anchor="t" anchorCtr="0">
            <a:normAutofit/>
          </a:bodyPr>
          <a:lstStyle>
            <a:lvl1pPr marL="0" indent="0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0877-C6F5-D948-A95F-D08C52CB35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574800"/>
            <a:ext cx="9700351" cy="3920385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4000" b="0" i="0">
                <a:solidFill>
                  <a:srgbClr val="009AD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CEC661-474A-1A4C-9F57-9C28C3FE5F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0849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">
    <p:bg>
      <p:bgPr>
        <a:solidFill>
          <a:srgbClr val="DDEF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851D9-B58C-E14B-8E26-15AD7279E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5BC04-F0CE-8849-A980-148AB3F0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44C24D-3004-F049-AA07-7BC498D28F53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20877-C6F5-D948-A95F-D08C52CB35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4229051"/>
            <a:ext cx="7020558" cy="760413"/>
          </a:xfrm>
        </p:spPr>
        <p:txBody>
          <a:bodyPr/>
          <a:lstStyle>
            <a:lvl1pPr marL="0" indent="0">
              <a:buNone/>
              <a:defRPr b="1" i="0">
                <a:solidFill>
                  <a:srgbClr val="00205C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CEC661-474A-1A4C-9F57-9C28C3FE5F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5" y="6000906"/>
            <a:ext cx="1828792" cy="556811"/>
          </a:xfrm>
          <a:prstGeom prst="rect">
            <a:avLst/>
          </a:prstGeom>
        </p:spPr>
      </p:pic>
      <p:sp>
        <p:nvSpPr>
          <p:cNvPr id="9" name="Picture Placeholder 11">
            <a:extLst>
              <a:ext uri="{FF2B5EF4-FFF2-40B4-BE49-F238E27FC236}">
                <a16:creationId xmlns:a16="http://schemas.microsoft.com/office/drawing/2014/main" id="{9DD4EE67-57B6-3E41-9A9B-D3C3BD8E5C0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760800" y="1551943"/>
            <a:ext cx="3973999" cy="347724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DA67AD6-D8C7-B74A-B8D9-C0B4BE696ED5}"/>
              </a:ext>
            </a:extLst>
          </p:cNvPr>
          <p:cNvSpPr txBox="1">
            <a:spLocks/>
          </p:cNvSpPr>
          <p:nvPr userDrawn="1"/>
        </p:nvSpPr>
        <p:spPr>
          <a:xfrm>
            <a:off x="457201" y="1139590"/>
            <a:ext cx="7305040" cy="21981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0" i="0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00205C"/>
                </a:solidFill>
              </a:rPr>
              <a:t>Click to edit Master title style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4CB5F0B-02BD-614A-851C-63011963EC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1" y="1574801"/>
            <a:ext cx="7020559" cy="265425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4000" b="0" i="0">
                <a:solidFill>
                  <a:srgbClr val="00205C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92323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2964F-381C-7B4D-833B-E524C7882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11277600" cy="1004888"/>
          </a:xfrm>
        </p:spPr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1B538-2004-A148-91A7-DDAD8DCB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11277600" cy="38842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B427A-B671-5046-997C-FBCC440F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F5830-4E1F-5A49-AE5A-AC956905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BBF25AF-1AFC-F84B-8963-B94D2AEA127A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E3EDB005-A3A8-244D-9176-D7DF06EAD0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65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9AE99-59F1-42B1-92D8-79B18DAE3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67C88-5B40-45CF-84BF-780D197BB4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43462B-E200-4B25-A2BB-F35BE2EABC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CAF2D2-CB6F-46C1-BE62-5A5C2F048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6CC4-2762-4915-B238-741911F6D469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659704-04ED-402C-8064-C873B3324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C9DC00-9CF8-4947-9F28-ED18F8DFA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95EF-ECF5-403E-B880-965754F42C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6063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2964F-381C-7B4D-833B-E524C7882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11277600" cy="563877"/>
          </a:xfrm>
        </p:spPr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1B538-2004-A148-91A7-DDAD8DCB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4979393"/>
            <a:ext cx="3657600" cy="882921"/>
          </a:xfrm>
        </p:spPr>
        <p:txBody>
          <a:bodyPr>
            <a:normAutofit/>
          </a:bodyPr>
          <a:lstStyle>
            <a:lvl1pPr marL="0" indent="0">
              <a:buNone/>
              <a:defRPr sz="1200" b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B427A-B671-5046-997C-FBCC440F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F5830-4E1F-5A49-AE5A-AC956905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BBF25AF-1AFC-F84B-8963-B94D2AEA127A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E3EDB005-A3A8-244D-9176-D7DF06EAD0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FE6E48B-14B1-A34F-BE35-F35F8B605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1600200"/>
            <a:ext cx="3657600" cy="3200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8F898B1A-280F-FE45-8D41-1CB270410E7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67200" y="1600200"/>
            <a:ext cx="3657600" cy="3200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30F77ACD-9F22-9B44-AE97-B98CCD01BE6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77200" y="1600200"/>
            <a:ext cx="3657600" cy="3200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24E5827-DC51-2E44-A3BF-A892FE8FADC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267199" y="4979393"/>
            <a:ext cx="3657600" cy="882921"/>
          </a:xfrm>
        </p:spPr>
        <p:txBody>
          <a:bodyPr>
            <a:normAutofit/>
          </a:bodyPr>
          <a:lstStyle>
            <a:lvl1pPr marL="0" indent="0">
              <a:buNone/>
              <a:defRPr sz="1200" b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BFF5458C-BD2E-A546-9365-90B8F7ADAED4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077199" y="4979393"/>
            <a:ext cx="3657600" cy="882921"/>
          </a:xfrm>
        </p:spPr>
        <p:txBody>
          <a:bodyPr>
            <a:normAutofit/>
          </a:bodyPr>
          <a:lstStyle>
            <a:lvl1pPr marL="0" indent="0">
              <a:buNone/>
              <a:defRPr sz="1200" b="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34665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2964F-381C-7B4D-833B-E524C7882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11277600" cy="1004888"/>
          </a:xfrm>
        </p:spPr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1B538-2004-A148-91A7-DDAD8DCB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7467600" cy="38842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B427A-B671-5046-997C-FBCC440F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F5830-4E1F-5A49-AE5A-AC956905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BBF25AF-1AFC-F84B-8963-B94D2AEA127A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A92FD39-3BDA-A44D-BDE3-A5569FD6A0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77200" y="1828801"/>
            <a:ext cx="3657600" cy="4343400"/>
          </a:xfrm>
          <a:solidFill>
            <a:srgbClr val="DDEFF9"/>
          </a:solidFill>
        </p:spPr>
        <p:txBody>
          <a:bodyPr lIns="182880" tIns="182880" rIns="182880" bIns="182880">
            <a:normAutofit/>
          </a:bodyPr>
          <a:lstStyle>
            <a:lvl1pPr marL="0" indent="0">
              <a:buNone/>
              <a:defRPr sz="2000">
                <a:solidFill>
                  <a:srgbClr val="00205C"/>
                </a:solidFill>
              </a:defRPr>
            </a:lvl1pPr>
            <a:lvl2pPr marL="457200" indent="0">
              <a:buNone/>
              <a:defRPr sz="2000">
                <a:solidFill>
                  <a:srgbClr val="00205C"/>
                </a:solidFill>
              </a:defRPr>
            </a:lvl2pPr>
            <a:lvl3pPr marL="914400" indent="0">
              <a:buNone/>
              <a:defRPr sz="2000">
                <a:solidFill>
                  <a:srgbClr val="00205C"/>
                </a:solidFill>
              </a:defRPr>
            </a:lvl3pPr>
            <a:lvl4pPr marL="1371600" indent="0">
              <a:buNone/>
              <a:defRPr sz="2000">
                <a:solidFill>
                  <a:srgbClr val="00205C"/>
                </a:solidFill>
              </a:defRPr>
            </a:lvl4pPr>
            <a:lvl5pPr marL="1828800" indent="0">
              <a:buNone/>
              <a:defRPr sz="2000">
                <a:solidFill>
                  <a:srgbClr val="00205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77C92E-FD76-CA4F-9DDF-75EE90F0F3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9315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A116F-33D4-214F-8363-398140754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11277600" cy="1004888"/>
          </a:xfrm>
        </p:spPr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0AB01D-7345-234E-A3DA-20878B807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8F8493-D439-A54B-B38D-F16C729EB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D24C2A-6EDC-0343-99A8-1F88C30FEDBF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B07DB3F-88D4-4949-9C4B-3D78CB2090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909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navy background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A116F-33D4-214F-8363-398140754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11277600" cy="1004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0AB01D-7345-234E-A3DA-20878B807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8F8493-D439-A54B-B38D-F16C729EB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07DB3F-88D4-4949-9C4B-3D78CB2090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9836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light blue">
    <p:bg>
      <p:bgPr>
        <a:solidFill>
          <a:srgbClr val="DDEF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2964F-381C-7B4D-833B-E524C7882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4572000" cy="1004888"/>
          </a:xfrm>
        </p:spPr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1B538-2004-A148-91A7-DDAD8DCB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4572000" cy="3884295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B427A-B671-5046-997C-FBCC440F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00172" y="6404128"/>
            <a:ext cx="5154592" cy="320675"/>
          </a:xfrm>
        </p:spPr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F5830-4E1F-5A49-AE5A-AC956905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BBF25AF-1AFC-F84B-8963-B94D2AEA127A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B0D277E7-B8AB-6149-A9B0-222EC5A514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439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 l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331F6-1DFC-6D42-A5DB-377B0A137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5486399" cy="1004888"/>
          </a:xfrm>
        </p:spPr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AE99C-0336-6345-BC88-F8EEF8EE1F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517751"/>
            <a:ext cx="5486398" cy="31921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043BC3-F104-1B49-9F4F-1315C3526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8403" y="2517751"/>
            <a:ext cx="5486400" cy="31921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8FECC-C832-1C43-B845-8E730059B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C3B43-C9D7-D149-A035-216CDF583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1A4368-A5DE-FB44-8CFA-D7BBE509E18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57200" y="1828800"/>
            <a:ext cx="5486399" cy="55083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 b="1">
                <a:solidFill>
                  <a:srgbClr val="0020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C429D4F-74BB-004B-AEC1-783776700C3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248404" y="1828800"/>
            <a:ext cx="5494112" cy="55083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 b="1">
                <a:solidFill>
                  <a:srgbClr val="0020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D8DB0DA-065A-3D4A-881B-8C3F59254ACF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D6B883BC-ECF6-C547-8C20-CE0694CA256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476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 long_lt blue">
    <p:bg>
      <p:bgPr>
        <a:solidFill>
          <a:srgbClr val="DDEF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331F6-1DFC-6D42-A5DB-377B0A137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5486399" cy="1004888"/>
          </a:xfrm>
        </p:spPr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AE99C-0336-6345-BC88-F8EEF8EE1F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517751"/>
            <a:ext cx="5486398" cy="31921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043BC3-F104-1B49-9F4F-1315C3526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8403" y="2517751"/>
            <a:ext cx="5486400" cy="31921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8FECC-C832-1C43-B845-8E730059B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C3B43-C9D7-D149-A035-216CDF583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1A4368-A5DE-FB44-8CFA-D7BBE509E18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57200" y="1828800"/>
            <a:ext cx="5486399" cy="55083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 b="1">
                <a:solidFill>
                  <a:srgbClr val="0020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C429D4F-74BB-004B-AEC1-783776700C3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248404" y="1828800"/>
            <a:ext cx="5494112" cy="55083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 b="1">
                <a:solidFill>
                  <a:srgbClr val="0020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D8DB0DA-065A-3D4A-881B-8C3F59254ACF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900D91A6-1DEF-C742-BB2B-4F0CE8BD17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7748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331F6-1DFC-6D42-A5DB-377B0A137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5486399" cy="1004888"/>
          </a:xfrm>
        </p:spPr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AE99C-0336-6345-BC88-F8EEF8EE1F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517750"/>
            <a:ext cx="3657598" cy="31940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8FECC-C832-1C43-B845-8E730059B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C3B43-C9D7-D149-A035-216CDF583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1A4368-A5DE-FB44-8CFA-D7BBE509E18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57200" y="1828800"/>
            <a:ext cx="3657600" cy="55083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 b="1">
                <a:solidFill>
                  <a:srgbClr val="0020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D8DB0DA-065A-3D4A-881B-8C3F59254ACF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7F70BE-CB24-3442-8592-A6FFA4981F1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269036" y="2517750"/>
            <a:ext cx="3657598" cy="31940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5749FC0E-0F2F-094B-8C94-48717D7C345D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69036" y="1828800"/>
            <a:ext cx="3657600" cy="55083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 b="1">
                <a:solidFill>
                  <a:srgbClr val="0020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2D1EB86-22C0-554C-8156-5D3F5DE47136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8069856" y="2517750"/>
            <a:ext cx="3657598" cy="31940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C67BFE9-FA82-8A47-87CA-56246F893F1E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8069856" y="1828800"/>
            <a:ext cx="3657600" cy="55083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 b="1">
                <a:solidFill>
                  <a:srgbClr val="0020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1CFAF92-E612-AE40-ABFE-2A513B425F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8233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hree columns_lt blue">
    <p:bg>
      <p:bgPr>
        <a:solidFill>
          <a:srgbClr val="DDEF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331F6-1DFC-6D42-A5DB-377B0A137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5486399" cy="1004888"/>
          </a:xfrm>
        </p:spPr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AE99C-0336-6345-BC88-F8EEF8EE1F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517750"/>
            <a:ext cx="3657598" cy="31940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8FECC-C832-1C43-B845-8E730059B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C3B43-C9D7-D149-A035-216CDF583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1A4368-A5DE-FB44-8CFA-D7BBE509E18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57200" y="1828800"/>
            <a:ext cx="3657600" cy="55083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 b="1">
                <a:solidFill>
                  <a:srgbClr val="0020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D8DB0DA-065A-3D4A-881B-8C3F59254ACF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7F70BE-CB24-3442-8592-A6FFA4981F1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269036" y="2517750"/>
            <a:ext cx="3657598" cy="31940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5749FC0E-0F2F-094B-8C94-48717D7C345D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69036" y="1828800"/>
            <a:ext cx="3657600" cy="55083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 b="1">
                <a:solidFill>
                  <a:srgbClr val="0020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2D1EB86-22C0-554C-8156-5D3F5DE47136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8069856" y="2517750"/>
            <a:ext cx="3657598" cy="31940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C67BFE9-FA82-8A47-87CA-56246F893F1E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8069856" y="1828800"/>
            <a:ext cx="3657600" cy="55083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 b="1">
                <a:solidFill>
                  <a:srgbClr val="0020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61AF795-8C85-814F-914D-9EBE0519A1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4763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_ Two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331F6-1DFC-6D42-A5DB-377B0A137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5486399" cy="1004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AE99C-0336-6345-BC88-F8EEF8EE1F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4071396"/>
            <a:ext cx="5486400" cy="168931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043BC3-F104-1B49-9F4F-1315C3526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5352" y="4050792"/>
            <a:ext cx="5486400" cy="17058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8FECC-C832-1C43-B845-8E730059B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C3B43-C9D7-D149-A035-216CDF583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1A4368-A5DE-FB44-8CFA-D7BBE509E18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57200" y="2998280"/>
            <a:ext cx="5486399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09AD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C429D4F-74BB-004B-AEC1-783776700C3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248404" y="2998280"/>
            <a:ext cx="5494112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09AD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D8DB0DA-065A-3D4A-881B-8C3F59254ACF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1127760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3318E81-63F9-2444-AF93-3EF243AFF1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700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EBCFD-3EE1-4541-A83C-2B7F3BFDE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929BF-28B7-4EDF-9470-F77CFF864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BDCE31-A5DA-42CB-B9AA-67274292B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A43E51-F897-42F3-A1ED-8900D2907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66727C-1B38-4C8C-ACAC-C8AD0D3D91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A59265-8A91-4A02-ADD1-0C43935A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6CC4-2762-4915-B238-741911F6D469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B0250C-980B-4503-9CC4-7FE08FB94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525E09-4991-4DB3-8798-A1917C851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95EF-ECF5-403E-B880-965754F42C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70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_ Three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638C7-E24F-E84A-8A79-2D89619AA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5638800" cy="113453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FE4183-96D7-744D-8DFD-4B5CF171B7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1" y="4051583"/>
            <a:ext cx="3657600" cy="166055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E1CDE4-68A4-444E-A1DB-6DB20F3DB1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276222" y="4051583"/>
            <a:ext cx="3648578" cy="166055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AD4A73-8602-F84A-9C68-0647084B0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F68175-0DD6-164B-8823-0BB395D92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E81021D4-D0CA-9643-B255-9450B2B4003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061767" y="4051583"/>
            <a:ext cx="3648578" cy="166055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78C0A84-F996-E447-B5A6-E7580AB01597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267200" y="3388291"/>
            <a:ext cx="3657600" cy="527289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09AD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3D59E60-2BBC-8D47-BE05-D1C3EE75C4F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57200" y="3408116"/>
            <a:ext cx="3657600" cy="527289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09AD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B6BFF59-A5AB-774C-ABAB-C052FE11D8A5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8077200" y="3408116"/>
            <a:ext cx="3657600" cy="527289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09AD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0CC6A7D-F186-344A-AFAE-1F4FB8A6C36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9177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D8E279F-2BBA-1D44-B270-AA9874F04DB2}"/>
              </a:ext>
            </a:extLst>
          </p:cNvPr>
          <p:cNvSpPr/>
          <p:nvPr userDrawn="1"/>
        </p:nvSpPr>
        <p:spPr>
          <a:xfrm>
            <a:off x="4259484" y="0"/>
            <a:ext cx="7932516" cy="6858000"/>
          </a:xfrm>
          <a:prstGeom prst="rect">
            <a:avLst/>
          </a:prstGeom>
          <a:solidFill>
            <a:srgbClr val="DDE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485297-9C41-6C4E-8A84-CACB42015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435" y="685800"/>
            <a:ext cx="3335388" cy="839788"/>
          </a:xfrm>
        </p:spPr>
        <p:txBody>
          <a:bodyPr anchor="t" anchorCtr="0">
            <a:normAutofit/>
          </a:bodyPr>
          <a:lstStyle>
            <a:lvl1pPr>
              <a:defRPr sz="2400"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07C06-6CF8-2F41-BC67-54F13BB0A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C0C6F6-8639-BE4B-BAD3-FFDBE2781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828801"/>
            <a:ext cx="3335388" cy="395223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4588A5-7D85-6341-A58F-B4539B469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F08247-7496-3348-B3C4-9BDDB676B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AE8B88C-5FF6-8C4C-B269-E15964BDCE0D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3338623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895724E3-FDE3-2149-BB91-FE058CAA94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1312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47DDD-7B22-4B4B-AF9B-229B49A9A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3337560" cy="857150"/>
          </a:xfrm>
        </p:spPr>
        <p:txBody>
          <a:bodyPr anchor="t" anchorCtr="0">
            <a:normAutofit/>
          </a:bodyPr>
          <a:lstStyle>
            <a:lvl1pPr>
              <a:defRPr sz="2400"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010153-3787-EA4E-BC67-F986AEE886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67200" y="0"/>
            <a:ext cx="7924800" cy="68580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4C8B99-BBF3-CC4A-B7FE-B15092480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828800"/>
            <a:ext cx="3337560" cy="3881120"/>
          </a:xfrm>
        </p:spPr>
        <p:txBody>
          <a:bodyPr>
            <a:normAutofit/>
          </a:bodyPr>
          <a:lstStyle>
            <a:lvl1pPr marL="285750" indent="-285750">
              <a:spcBef>
                <a:spcPts val="16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1E8777-C4EC-044C-BE17-A6F640B96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51B503-85CA-F24C-915F-EDB0C0315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D472D18-BE55-9E45-89BD-2847F7014DC6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333756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2992776-3670-F24B-B4C8-03460D5C00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2732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bg>
      <p:bgPr>
        <a:solidFill>
          <a:srgbClr val="DDEF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47DDD-7B22-4B4B-AF9B-229B49A9A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3337560" cy="857150"/>
          </a:xfrm>
        </p:spPr>
        <p:txBody>
          <a:bodyPr anchor="t" anchorCtr="0">
            <a:normAutofit/>
          </a:bodyPr>
          <a:lstStyle>
            <a:lvl1pPr>
              <a:defRPr sz="2400">
                <a:solidFill>
                  <a:srgbClr val="00205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010153-3787-EA4E-BC67-F986AEE886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67200" y="0"/>
            <a:ext cx="7924800" cy="68580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4C8B99-BBF3-CC4A-B7FE-B15092480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828800"/>
            <a:ext cx="3337560" cy="388112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1E8777-C4EC-044C-BE17-A6F640B96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51B503-85CA-F24C-915F-EDB0C0315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5C"/>
                </a:solidFill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D472D18-BE55-9E45-89BD-2847F7014DC6}"/>
              </a:ext>
            </a:extLst>
          </p:cNvPr>
          <p:cNvCxnSpPr>
            <a:cxnSpLocks/>
          </p:cNvCxnSpPr>
          <p:nvPr userDrawn="1"/>
        </p:nvCxnSpPr>
        <p:spPr>
          <a:xfrm>
            <a:off x="457200" y="457200"/>
            <a:ext cx="3337560" cy="0"/>
          </a:xfrm>
          <a:prstGeom prst="line">
            <a:avLst/>
          </a:prstGeom>
          <a:ln w="19050">
            <a:solidFill>
              <a:srgbClr val="002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1484C8C0-9FE5-7B48-A8C7-062291516A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4" y="6000906"/>
            <a:ext cx="1828795" cy="55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3420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d page_navy background">
    <p:bg>
      <p:bgPr>
        <a:solidFill>
          <a:srgbClr val="0020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1483D-923E-144D-9141-59E56DC794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828800"/>
            <a:ext cx="5638800" cy="1325499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009ADE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9D2BC0-3B2B-2444-BFD2-05B4702116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429000"/>
            <a:ext cx="5638800" cy="1655762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2893C7-C83B-014A-8B5D-560C13D798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1" y="5852984"/>
            <a:ext cx="2314640" cy="70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880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11">
            <a:extLst>
              <a:ext uri="{FF2B5EF4-FFF2-40B4-BE49-F238E27FC236}">
                <a16:creationId xmlns:a16="http://schemas.microsoft.com/office/drawing/2014/main" id="{3F4CED22-4040-4091-B49E-F9FFC98232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51120"/>
            <a:ext cx="12191998" cy="8130539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E23B5AF5-3165-4EA0-97E4-4FA803650EFC}"/>
              </a:ext>
            </a:extLst>
          </p:cNvPr>
          <p:cNvPicPr>
            <a:picLocks/>
          </p:cNvPicPr>
          <p:nvPr userDrawn="1"/>
        </p:nvPicPr>
        <p:blipFill>
          <a:blip r:embed="rId3">
            <a:alphaModFix amt="50000"/>
          </a:blip>
          <a:srcRect/>
          <a:stretch>
            <a:fillRect/>
          </a:stretch>
        </p:blipFill>
        <p:spPr bwMode="auto">
          <a:xfrm rot="10800000">
            <a:off x="0" y="4959856"/>
            <a:ext cx="12199573" cy="183356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E22DE7-E6D6-404C-90A6-2FB2132EF4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770" y="1122364"/>
            <a:ext cx="11789229" cy="826180"/>
          </a:xfrm>
        </p:spPr>
        <p:txBody>
          <a:bodyPr anchor="b">
            <a:normAutofit/>
          </a:bodyPr>
          <a:lstStyle>
            <a:lvl1pPr algn="l">
              <a:defRPr sz="4200" b="1" baseline="0">
                <a:solidFill>
                  <a:schemeClr val="bg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5CFD88-2855-4E8A-918C-51CC8D25BF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2770" y="5116286"/>
            <a:ext cx="11549743" cy="113211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anchor="ctr" anchorCtr="0"/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9697F-02E7-4BDD-B001-82F8E80CC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3F6FD-6554-4CB2-BB42-46181147ACC7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E8B3A-C2E1-40C4-903D-D6BC42F81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6A4CF-92D7-41D1-B6B7-3AE070F1C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E56A-AA50-4D83-9941-7C8365EB8365}" type="slidenum">
              <a:rPr lang="en-GB" smtClean="0"/>
              <a:t>‹N°›</a:t>
            </a:fld>
            <a:endParaRPr lang="en-GB"/>
          </a:p>
        </p:txBody>
      </p:sp>
      <p:pic>
        <p:nvPicPr>
          <p:cNvPr id="8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0E3FE35-38B7-423D-8FF2-00ADFDA05B1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16189" y="64582"/>
            <a:ext cx="2743200" cy="81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613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708CE-F839-4EB9-B813-6AE826B24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12" y="925286"/>
            <a:ext cx="11604172" cy="57585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ACC32D13-6140-4DFC-926B-C04673F41CE0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-3" y="0"/>
            <a:ext cx="12191995" cy="130628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D097FB-42AA-4AEC-A9CE-71FD58E6F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914" y="1"/>
            <a:ext cx="11604172" cy="805542"/>
          </a:xfrm>
        </p:spPr>
        <p:txBody>
          <a:bodyPr>
            <a:norm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0490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12CC660A-5537-4369-89A1-0C226DEE964A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-2" y="0"/>
            <a:ext cx="12191995" cy="8055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5E48D-A2BB-429B-A719-A0D19C8312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571" y="947057"/>
            <a:ext cx="5693229" cy="5704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5A8231-75FD-4416-9832-528CD02D4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947057"/>
            <a:ext cx="5780314" cy="5704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133FE53-38FA-4E42-8705-118FD3858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914" y="1"/>
            <a:ext cx="11604172" cy="805542"/>
          </a:xfrm>
        </p:spPr>
        <p:txBody>
          <a:bodyPr>
            <a:normAutofit/>
          </a:bodyPr>
          <a:lstStyle>
            <a:lvl1pPr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45919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ackground pattern&#10;&#10;Description automatically generated">
            <a:extLst>
              <a:ext uri="{FF2B5EF4-FFF2-40B4-BE49-F238E27FC236}">
                <a16:creationId xmlns:a16="http://schemas.microsoft.com/office/drawing/2014/main" id="{83D56D29-7617-44A0-ACC4-D501E3275392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-2" y="0"/>
            <a:ext cx="12191995" cy="8055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7FBE6D-3F99-4870-BD8F-0B13BF044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3914" y="972226"/>
            <a:ext cx="5703661" cy="5300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2247C3-35C1-444A-8BC3-AE9E444720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914" y="1668912"/>
            <a:ext cx="5703661" cy="50584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972618-36C7-4D07-AE40-71DA464D52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972226"/>
            <a:ext cx="5725886" cy="5300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7ECF0D-E0B2-4992-A123-3C1E714CA3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68912"/>
            <a:ext cx="5725886" cy="50584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A03CECC-62DA-446A-9155-12041454456E}"/>
              </a:ext>
            </a:extLst>
          </p:cNvPr>
          <p:cNvSpPr txBox="1">
            <a:spLocks/>
          </p:cNvSpPr>
          <p:nvPr userDrawn="1"/>
        </p:nvSpPr>
        <p:spPr>
          <a:xfrm>
            <a:off x="293914" y="1"/>
            <a:ext cx="11604172" cy="8055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8249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262F6C-3198-4C0D-9FD3-A522B66D4040}" type="datetime1">
              <a:rPr lang="en-GB" smtClean="0"/>
              <a:pPr/>
              <a:t>11/11/2024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|     Title of the presentation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74CE0EA-F3B5-4684-BA10-C594598FDB9C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479999" y="359999"/>
            <a:ext cx="816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480001" y="1800002"/>
            <a:ext cx="636784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479999" y="2143683"/>
            <a:ext cx="988484" cy="396000"/>
          </a:xfrm>
        </p:spPr>
        <p:txBody>
          <a:bodyPr/>
          <a:lstStyle>
            <a:lvl1pPr>
              <a:defRPr sz="2800" b="1">
                <a:solidFill>
                  <a:schemeClr val="tx2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707437" y="2143683"/>
            <a:ext cx="5140403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7432736" y="2143683"/>
            <a:ext cx="4273629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479999" y="2877928"/>
            <a:ext cx="988484" cy="396000"/>
          </a:xfrm>
        </p:spPr>
        <p:txBody>
          <a:bodyPr/>
          <a:lstStyle>
            <a:lvl1pPr>
              <a:defRPr sz="2800" b="1">
                <a:solidFill>
                  <a:schemeClr val="tx2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707437" y="2877928"/>
            <a:ext cx="5140403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7432736" y="2877928"/>
            <a:ext cx="4273629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479999" y="3612173"/>
            <a:ext cx="988484" cy="396000"/>
          </a:xfrm>
        </p:spPr>
        <p:txBody>
          <a:bodyPr/>
          <a:lstStyle>
            <a:lvl1pPr>
              <a:defRPr sz="2800" b="1">
                <a:solidFill>
                  <a:schemeClr val="tx2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707437" y="3612173"/>
            <a:ext cx="5140403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7432736" y="3612173"/>
            <a:ext cx="4273629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479999" y="4346418"/>
            <a:ext cx="988484" cy="396000"/>
          </a:xfrm>
        </p:spPr>
        <p:txBody>
          <a:bodyPr/>
          <a:lstStyle>
            <a:lvl1pPr>
              <a:defRPr sz="2800" b="1">
                <a:solidFill>
                  <a:schemeClr val="tx2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707437" y="4346418"/>
            <a:ext cx="5140403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7432736" y="4346418"/>
            <a:ext cx="4273629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479999" y="5080663"/>
            <a:ext cx="988484" cy="396000"/>
          </a:xfrm>
        </p:spPr>
        <p:txBody>
          <a:bodyPr/>
          <a:lstStyle>
            <a:lvl1pPr>
              <a:defRPr sz="2800" b="1">
                <a:solidFill>
                  <a:schemeClr val="tx2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707437" y="5080663"/>
            <a:ext cx="5140403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7432736" y="5080663"/>
            <a:ext cx="4273629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479999" y="5814910"/>
            <a:ext cx="988484" cy="396000"/>
          </a:xfrm>
        </p:spPr>
        <p:txBody>
          <a:bodyPr/>
          <a:lstStyle>
            <a:lvl1pPr>
              <a:defRPr sz="2800" b="1">
                <a:solidFill>
                  <a:schemeClr val="tx2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707437" y="5814910"/>
            <a:ext cx="5140403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7432736" y="5814910"/>
            <a:ext cx="4273629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480485" y="1188003"/>
            <a:ext cx="816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08140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EBDB3-02E4-4103-ADD7-33C1CC710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3535A2-9528-401F-81F1-3A147AF7F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6CC4-2762-4915-B238-741911F6D469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4A73AC-810B-4472-9B56-9BDAFBC4E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9F7F1C-3135-4BDD-8348-945A961FA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95EF-ECF5-403E-B880-965754F42C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0435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67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BD8195-E357-4269-A412-DC7193101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6CC4-2762-4915-B238-741911F6D469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5CE770-1BFD-476D-9430-D3C82DF2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3AC56-A488-4668-BFE9-64CBACC10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95EF-ECF5-403E-B880-965754F42C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65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9D533-CF88-40A6-9DF3-AAF008887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FC5B5-B054-49A4-9410-604737B721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8C920A-58E5-4D61-AD19-5CCD87B9C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63307C-98E1-4DEA-8F38-B9D119179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6CC4-2762-4915-B238-741911F6D469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6CB54C-A1F5-4552-BD89-4D5A1DD43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CC37C4-F6E5-4E17-A5CC-D3B94E545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95EF-ECF5-403E-B880-965754F42C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61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9CDE0-F98E-4210-B45D-30608E8BF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835DED-5C16-4BDB-8C9C-CC3B403576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FA91D-DE9F-4B28-AAC3-FDD1B4BC64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E94C1-D63A-4569-8577-7E3D01862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6CC4-2762-4915-B238-741911F6D469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3F4942-A48B-4B1B-9355-B5CAA4BB7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0768A1-A7F4-437B-97B8-5E942BB9A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95EF-ECF5-403E-B880-965754F42C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9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51.xml"/><Relationship Id="rId21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46.xml"/><Relationship Id="rId42" Type="http://schemas.openxmlformats.org/officeDocument/2006/relationships/slideLayout" Target="../slideLayouts/slideLayout54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41" Type="http://schemas.openxmlformats.org/officeDocument/2006/relationships/slideLayout" Target="../slideLayouts/slideLayout53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slideLayout" Target="../slideLayouts/slideLayout44.xml"/><Relationship Id="rId37" Type="http://schemas.openxmlformats.org/officeDocument/2006/relationships/slideLayout" Target="../slideLayouts/slideLayout49.xml"/><Relationship Id="rId40" Type="http://schemas.openxmlformats.org/officeDocument/2006/relationships/slideLayout" Target="../slideLayouts/slideLayout52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36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slideLayout" Target="../slideLayouts/slideLayout43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slideLayout" Target="../slideLayouts/slideLayout42.xml"/><Relationship Id="rId35" Type="http://schemas.openxmlformats.org/officeDocument/2006/relationships/slideLayout" Target="../slideLayouts/slideLayout47.xml"/><Relationship Id="rId43" Type="http://schemas.openxmlformats.org/officeDocument/2006/relationships/theme" Target="../theme/theme2.xml"/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slideLayout" Target="../slideLayouts/slideLayout45.xml"/><Relationship Id="rId38" Type="http://schemas.openxmlformats.org/officeDocument/2006/relationships/slideLayout" Target="../slideLayouts/slideLayout5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942B28-808A-4515-AA6D-C7D4037B5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DC369-2B94-40A4-967B-0F7B7A809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D905D-520F-4DB1-A3C7-8F5417BE87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76CC4-2762-4915-B238-741911F6D469}" type="datetimeFigureOut">
              <a:rPr lang="en-US" smtClean="0"/>
              <a:t>11/11/24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FC58B-C8FA-4597-97AE-09282F2ACE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76FC0-B353-4630-A90B-7EE06B2B10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695EF-ECF5-403E-B880-965754F42C4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092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1342D1-2D03-6345-A214-DB5C9B4F3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11277600" cy="100488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3F734F-57A1-F647-8BF4-103A6F49A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825625"/>
            <a:ext cx="11277600" cy="43465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44B8F-6FB1-E142-BB39-118BD2282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00172" y="6397384"/>
            <a:ext cx="5154592" cy="32409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1056B-352D-9345-9A93-0EC73276E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4764" y="6397384"/>
            <a:ext cx="380035" cy="32067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14BF2E0-EE3B-6A4E-9FB9-82DE86E1F02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49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88">
          <p15:clr>
            <a:srgbClr val="F26B43"/>
          </p15:clr>
        </p15:guide>
        <p15:guide id="4" orient="horz" pos="288">
          <p15:clr>
            <a:srgbClr val="F26B43"/>
          </p15:clr>
        </p15:guide>
        <p15:guide id="5" pos="7392">
          <p15:clr>
            <a:srgbClr val="F26B43"/>
          </p15:clr>
        </p15:guide>
        <p15:guide id="6" orient="horz" pos="3888">
          <p15:clr>
            <a:srgbClr val="F26B43"/>
          </p15:clr>
        </p15:guide>
        <p15:guide id="7" orient="horz" pos="4032">
          <p15:clr>
            <a:srgbClr val="F26B43"/>
          </p15:clr>
        </p15:guide>
        <p15:guide id="8" orient="horz" pos="432">
          <p15:clr>
            <a:srgbClr val="F26B43"/>
          </p15:clr>
        </p15:guide>
        <p15:guide id="9" pos="2592">
          <p15:clr>
            <a:srgbClr val="F26B43"/>
          </p15:clr>
        </p15:guide>
        <p15:guide id="10" pos="2688">
          <p15:clr>
            <a:srgbClr val="F26B43"/>
          </p15:clr>
        </p15:guide>
        <p15:guide id="11" pos="4992">
          <p15:clr>
            <a:srgbClr val="F26B43"/>
          </p15:clr>
        </p15:guide>
        <p15:guide id="12" pos="5088">
          <p15:clr>
            <a:srgbClr val="F26B43"/>
          </p15:clr>
        </p15:guide>
        <p15:guide id="13" orient="horz" pos="115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40D013-D878-4A7A-A7C0-0A2BA3B8C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C2B40C-6B79-44AD-8B47-CD6B912B3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FED6B-341C-4845-A60C-0A6B150E2A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3F6FD-6554-4CB2-BB42-46181147ACC7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ACB15-B050-4C09-95ED-0D4FD6D16F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6C6D2-AFEF-4274-8B2F-890EB75F18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7E56A-AA50-4D83-9941-7C8365EB836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373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54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CarrZ@who.in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31.png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publications/i/item/9789240067875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56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>
            <a:extLst>
              <a:ext uri="{FF2B5EF4-FFF2-40B4-BE49-F238E27FC236}">
                <a16:creationId xmlns:a16="http://schemas.microsoft.com/office/drawing/2014/main" id="{2D4F8B1F-CC3A-434F-8EE8-0458F1A64650}"/>
              </a:ext>
            </a:extLst>
          </p:cNvPr>
          <p:cNvSpPr txBox="1">
            <a:spLocks/>
          </p:cNvSpPr>
          <p:nvPr/>
        </p:nvSpPr>
        <p:spPr>
          <a:xfrm>
            <a:off x="1364976" y="2490914"/>
            <a:ext cx="9621078" cy="17550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i="0" kern="1200">
                <a:solidFill>
                  <a:srgbClr val="009ADE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4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Development of national stockpiles for </a:t>
            </a:r>
          </a:p>
          <a:p>
            <a:pPr algn="ctr">
              <a:lnSpc>
                <a:spcPct val="100000"/>
              </a:lnSpc>
            </a:pPr>
            <a:r>
              <a:rPr lang="en-US" sz="4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radiation emergencies</a:t>
            </a:r>
          </a:p>
        </p:txBody>
      </p:sp>
      <p:pic>
        <p:nvPicPr>
          <p:cNvPr id="3" name="Picture 2" descr="A close-up of a sign&#10;&#10;Description automatically generated">
            <a:extLst>
              <a:ext uri="{FF2B5EF4-FFF2-40B4-BE49-F238E27FC236}">
                <a16:creationId xmlns:a16="http://schemas.microsoft.com/office/drawing/2014/main" id="{EC638A72-5A5B-DCDB-7C3B-139BFADA1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98" y="335504"/>
            <a:ext cx="4184911" cy="12808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0CC72F-769B-DAB2-9A58-5AE1AA8AA407}"/>
              </a:ext>
            </a:extLst>
          </p:cNvPr>
          <p:cNvSpPr txBox="1"/>
          <p:nvPr/>
        </p:nvSpPr>
        <p:spPr>
          <a:xfrm>
            <a:off x="772358" y="4476750"/>
            <a:ext cx="76614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Dr. Zhanat Kenbayeva</a:t>
            </a:r>
          </a:p>
          <a:p>
            <a:r>
              <a:rPr lang="en-US" sz="2800" dirty="0">
                <a:solidFill>
                  <a:schemeClr val="bg1"/>
                </a:solidFill>
              </a:rPr>
              <a:t>Radiation and Health Unit</a:t>
            </a:r>
          </a:p>
          <a:p>
            <a:r>
              <a:rPr lang="en-US" sz="2800" dirty="0">
                <a:solidFill>
                  <a:schemeClr val="bg1"/>
                </a:solidFill>
              </a:rPr>
              <a:t>Dept. of Environment, Climate Change and Health</a:t>
            </a:r>
          </a:p>
          <a:p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11.11.2024 – Rome, Italy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37377E-53A8-9E67-A3EB-41F4E6E0B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0" y="173769"/>
            <a:ext cx="2869223" cy="131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0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757"/>
    </mc:Choice>
    <mc:Fallback xmlns="">
      <p:transition spd="slow" advTm="4075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7342AC-D564-40EB-B08D-2D9B312B6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8590"/>
            <a:ext cx="10515600" cy="45683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		Mass casualties from a nuclear detonation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1C724E-9CFA-3691-5E85-5E8F3FEC6E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5" t="50941" r="38013" b="11452"/>
          <a:stretch/>
        </p:blipFill>
        <p:spPr>
          <a:xfrm>
            <a:off x="1402672" y="2080591"/>
            <a:ext cx="9099611" cy="40963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F04016-1FE5-98D7-017E-E63B59F547D2}"/>
              </a:ext>
            </a:extLst>
          </p:cNvPr>
          <p:cNvSpPr txBox="1"/>
          <p:nvPr/>
        </p:nvSpPr>
        <p:spPr>
          <a:xfrm>
            <a:off x="953477" y="6208923"/>
            <a:ext cx="10400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Waselenko</a:t>
            </a:r>
            <a:r>
              <a:rPr lang="en-US" sz="1200" dirty="0"/>
              <a:t> JK, </a:t>
            </a:r>
            <a:r>
              <a:rPr lang="en-US" sz="1200" dirty="0" err="1"/>
              <a:t>MacVittie</a:t>
            </a:r>
            <a:r>
              <a:rPr lang="en-US" sz="1200" dirty="0"/>
              <a:t> TJ, Blakely WF, </a:t>
            </a:r>
            <a:r>
              <a:rPr lang="en-US" sz="1200" dirty="0" err="1"/>
              <a:t>Pesik</a:t>
            </a:r>
            <a:r>
              <a:rPr lang="en-US" sz="1200" dirty="0"/>
              <a:t> N, Wiley ALL, Dickerson WE, </a:t>
            </a:r>
            <a:r>
              <a:rPr lang="en-US" sz="1200" dirty="0" err="1"/>
              <a:t>Tsu</a:t>
            </a:r>
            <a:r>
              <a:rPr lang="en-US" sz="1200" dirty="0"/>
              <a:t> H, Confer DL, Coleman CN, Seed T, Lowry P, Armitage JO, Dainiak N </a:t>
            </a:r>
          </a:p>
          <a:p>
            <a:pPr algn="ctr"/>
            <a:r>
              <a:rPr lang="en-US" sz="1200" dirty="0"/>
              <a:t>Ann Intern Med 2004; 140 (12):1037-51.  </a:t>
            </a:r>
          </a:p>
        </p:txBody>
      </p:sp>
      <p:sp>
        <p:nvSpPr>
          <p:cNvPr id="15" name="Title 6">
            <a:extLst>
              <a:ext uri="{FF2B5EF4-FFF2-40B4-BE49-F238E27FC236}">
                <a16:creationId xmlns:a16="http://schemas.microsoft.com/office/drawing/2014/main" id="{FADD685E-8828-456C-8803-1EF7C3093FB4}"/>
              </a:ext>
            </a:extLst>
          </p:cNvPr>
          <p:cNvSpPr txBox="1">
            <a:spLocks/>
          </p:cNvSpPr>
          <p:nvPr/>
        </p:nvSpPr>
        <p:spPr>
          <a:xfrm>
            <a:off x="278815" y="235719"/>
            <a:ext cx="7960115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Where to start?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Assumptions and Scenarios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Ebrima"/>
              <a:cs typeface="Arial" panose="020B0604020202020204" pitchFamily="34" charset="0"/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A968B25-D561-4B7C-B963-B89928D5EF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58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342"/>
    </mc:Choice>
    <mc:Fallback xmlns="">
      <p:transition spd="slow" advTm="130342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7342AC-D564-40EB-B08D-2D9B312B6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815" y="1687330"/>
            <a:ext cx="11555376" cy="4906510"/>
          </a:xfrm>
        </p:spPr>
        <p:txBody>
          <a:bodyPr>
            <a:normAutofit/>
          </a:bodyPr>
          <a:lstStyle/>
          <a:p>
            <a:r>
              <a:rPr lang="en-US" dirty="0"/>
              <a:t>Sizing the SNS is determined by: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Scenario-based modeling: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Type of the scenario and specific radionuclides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Demographics (population size, age structure, niche density, mobility)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Socio-geographics (urban/rural, spatial variation in relation to terrain, transportation routes)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Health care delivery systems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Infrastructure (population transportation systems, communications, internet, public buildings, energy production-  nuclear and hydroelectric power, oil and water transport) 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Anticipated number of casualties based on likely scenarios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Distribution of injuries requiring emergent, urgent and long-term therapy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Dosing schedule and treatment duration for specific radiation countermeasures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6C40088-83F9-4D61-9E1E-A484908B5429}"/>
              </a:ext>
            </a:extLst>
          </p:cNvPr>
          <p:cNvSpPr txBox="1">
            <a:spLocks/>
          </p:cNvSpPr>
          <p:nvPr/>
        </p:nvSpPr>
        <p:spPr>
          <a:xfrm>
            <a:off x="278815" y="235719"/>
            <a:ext cx="7960115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Where to start?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Assumptions and Scenarios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Ebrima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D0E51FF7-976F-4C08-B378-DDFABEAC9D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94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77"/>
    </mc:Choice>
    <mc:Fallback xmlns="">
      <p:transition spd="slow" advTm="10167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3B29929-C3C0-4337-8035-C05B6418DE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529"/>
          <a:stretch/>
        </p:blipFill>
        <p:spPr>
          <a:xfrm>
            <a:off x="892682" y="153099"/>
            <a:ext cx="10406635" cy="655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94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92"/>
    </mc:Choice>
    <mc:Fallback xmlns="">
      <p:transition spd="slow" advTm="3892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Ebrima"/>
                <a:cs typeface="Arial" panose="020B0604020202020204" pitchFamily="34" charset="0"/>
              </a:rPr>
              <a:t>Internal contamination: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Ebrima"/>
                <a:cs typeface="Arial" panose="020B0604020202020204" pitchFamily="34" charset="0"/>
              </a:rPr>
              <a:t>Blocking and decorporating agents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7342AC-D564-40EB-B08D-2D9B312B6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810" y="1825625"/>
            <a:ext cx="6758608" cy="4711338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Exposure routes</a:t>
            </a:r>
          </a:p>
          <a:p>
            <a:pPr lvl="1"/>
            <a:r>
              <a:rPr lang="en-US" dirty="0"/>
              <a:t>Inhalation, ingestion, contaminated wounds</a:t>
            </a:r>
          </a:p>
          <a:p>
            <a:pPr marL="0" indent="0">
              <a:buNone/>
            </a:pPr>
            <a:r>
              <a:rPr lang="en-US" u="sng" dirty="0"/>
              <a:t>Therapy options</a:t>
            </a:r>
          </a:p>
          <a:p>
            <a:r>
              <a:rPr lang="en-US" dirty="0"/>
              <a:t>Blocking agent (WHO 2017 guidelines on ITB in case of a nuclear emergency)</a:t>
            </a:r>
          </a:p>
          <a:p>
            <a:r>
              <a:rPr lang="en-US" dirty="0"/>
              <a:t>Decorporating therapy (IAEA 2018 manual on internal contamination with RN): </a:t>
            </a:r>
          </a:p>
          <a:p>
            <a:pPr lvl="1"/>
            <a:r>
              <a:rPr lang="en-US" dirty="0"/>
              <a:t>Increases body excretion</a:t>
            </a:r>
          </a:p>
          <a:p>
            <a:pPr lvl="1"/>
            <a:r>
              <a:rPr lang="en-US" dirty="0"/>
              <a:t>Reduced RN distribution and retention in the target tissues/organs </a:t>
            </a:r>
          </a:p>
          <a:p>
            <a:pPr lvl="1"/>
            <a:r>
              <a:rPr lang="en-US" dirty="0"/>
              <a:t>Decreases chemical/radiological toxicity</a:t>
            </a:r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CDA998-6ED0-4D23-9106-880E20CD1992}"/>
              </a:ext>
            </a:extLst>
          </p:cNvPr>
          <p:cNvGrpSpPr/>
          <p:nvPr/>
        </p:nvGrpSpPr>
        <p:grpSpPr>
          <a:xfrm>
            <a:off x="7129575" y="2287303"/>
            <a:ext cx="5075673" cy="3949831"/>
            <a:chOff x="6657900" y="2287303"/>
            <a:chExt cx="5075673" cy="3949831"/>
          </a:xfrm>
        </p:grpSpPr>
        <p:pic>
          <p:nvPicPr>
            <p:cNvPr id="23" name="Image 22" descr="7/3 Irradiation ou contamination ?">
              <a:extLst>
                <a:ext uri="{FF2B5EF4-FFF2-40B4-BE49-F238E27FC236}">
                  <a16:creationId xmlns:a16="http://schemas.microsoft.com/office/drawing/2014/main" id="{21D66A24-F6C4-4F61-A738-34C6430CB9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217"/>
            <a:stretch/>
          </p:blipFill>
          <p:spPr bwMode="auto">
            <a:xfrm>
              <a:off x="7099907" y="2287303"/>
              <a:ext cx="3528637" cy="379731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Forme libre : forme 23">
              <a:extLst>
                <a:ext uri="{FF2B5EF4-FFF2-40B4-BE49-F238E27FC236}">
                  <a16:creationId xmlns:a16="http://schemas.microsoft.com/office/drawing/2014/main" id="{E573AB97-A41F-42FB-B29A-53ECAE6AAF43}"/>
                </a:ext>
              </a:extLst>
            </p:cNvPr>
            <p:cNvSpPr/>
            <p:nvPr/>
          </p:nvSpPr>
          <p:spPr>
            <a:xfrm>
              <a:off x="10221230" y="4065683"/>
              <a:ext cx="1512343" cy="1432787"/>
            </a:xfrm>
            <a:custGeom>
              <a:avLst/>
              <a:gdLst>
                <a:gd name="connsiteX0" fmla="*/ 181821 w 907339"/>
                <a:gd name="connsiteY0" fmla="*/ 102385 h 830206"/>
                <a:gd name="connsiteX1" fmla="*/ 181821 w 907339"/>
                <a:gd name="connsiteY1" fmla="*/ 102385 h 830206"/>
                <a:gd name="connsiteX2" fmla="*/ 180055 w 907339"/>
                <a:gd name="connsiteY2" fmla="*/ 139455 h 830206"/>
                <a:gd name="connsiteX3" fmla="*/ 178290 w 907339"/>
                <a:gd name="connsiteY3" fmla="*/ 148281 h 830206"/>
                <a:gd name="connsiteX4" fmla="*/ 172994 w 907339"/>
                <a:gd name="connsiteY4" fmla="*/ 155342 h 830206"/>
                <a:gd name="connsiteX5" fmla="*/ 164168 w 907339"/>
                <a:gd name="connsiteY5" fmla="*/ 171230 h 830206"/>
                <a:gd name="connsiteX6" fmla="*/ 162403 w 907339"/>
                <a:gd name="connsiteY6" fmla="*/ 180056 h 830206"/>
                <a:gd name="connsiteX7" fmla="*/ 160638 w 907339"/>
                <a:gd name="connsiteY7" fmla="*/ 185352 h 830206"/>
                <a:gd name="connsiteX8" fmla="*/ 157107 w 907339"/>
                <a:gd name="connsiteY8" fmla="*/ 206535 h 830206"/>
                <a:gd name="connsiteX9" fmla="*/ 155342 w 907339"/>
                <a:gd name="connsiteY9" fmla="*/ 238309 h 830206"/>
                <a:gd name="connsiteX10" fmla="*/ 148281 w 907339"/>
                <a:gd name="connsiteY10" fmla="*/ 254196 h 830206"/>
                <a:gd name="connsiteX11" fmla="*/ 146516 w 907339"/>
                <a:gd name="connsiteY11" fmla="*/ 259492 h 830206"/>
                <a:gd name="connsiteX12" fmla="*/ 142985 w 907339"/>
                <a:gd name="connsiteY12" fmla="*/ 268318 h 830206"/>
                <a:gd name="connsiteX13" fmla="*/ 141220 w 907339"/>
                <a:gd name="connsiteY13" fmla="*/ 277145 h 830206"/>
                <a:gd name="connsiteX14" fmla="*/ 139455 w 907339"/>
                <a:gd name="connsiteY14" fmla="*/ 287736 h 830206"/>
                <a:gd name="connsiteX15" fmla="*/ 134159 w 907339"/>
                <a:gd name="connsiteY15" fmla="*/ 293032 h 830206"/>
                <a:gd name="connsiteX16" fmla="*/ 132394 w 907339"/>
                <a:gd name="connsiteY16" fmla="*/ 310684 h 830206"/>
                <a:gd name="connsiteX17" fmla="*/ 128863 w 907339"/>
                <a:gd name="connsiteY17" fmla="*/ 375999 h 830206"/>
                <a:gd name="connsiteX18" fmla="*/ 127098 w 907339"/>
                <a:gd name="connsiteY18" fmla="*/ 381295 h 830206"/>
                <a:gd name="connsiteX19" fmla="*/ 123567 w 907339"/>
                <a:gd name="connsiteY19" fmla="*/ 395417 h 830206"/>
                <a:gd name="connsiteX20" fmla="*/ 121802 w 907339"/>
                <a:gd name="connsiteY20" fmla="*/ 400712 h 830206"/>
                <a:gd name="connsiteX21" fmla="*/ 118272 w 907339"/>
                <a:gd name="connsiteY21" fmla="*/ 406008 h 830206"/>
                <a:gd name="connsiteX22" fmla="*/ 111211 w 907339"/>
                <a:gd name="connsiteY22" fmla="*/ 430722 h 830206"/>
                <a:gd name="connsiteX23" fmla="*/ 107680 w 907339"/>
                <a:gd name="connsiteY23" fmla="*/ 444844 h 830206"/>
                <a:gd name="connsiteX24" fmla="*/ 105915 w 907339"/>
                <a:gd name="connsiteY24" fmla="*/ 451905 h 830206"/>
                <a:gd name="connsiteX25" fmla="*/ 102384 w 907339"/>
                <a:gd name="connsiteY25" fmla="*/ 467792 h 830206"/>
                <a:gd name="connsiteX26" fmla="*/ 98854 w 907339"/>
                <a:gd name="connsiteY26" fmla="*/ 476618 h 830206"/>
                <a:gd name="connsiteX27" fmla="*/ 93558 w 907339"/>
                <a:gd name="connsiteY27" fmla="*/ 490740 h 830206"/>
                <a:gd name="connsiteX28" fmla="*/ 90028 w 907339"/>
                <a:gd name="connsiteY28" fmla="*/ 506627 h 830206"/>
                <a:gd name="connsiteX29" fmla="*/ 84732 w 907339"/>
                <a:gd name="connsiteY29" fmla="*/ 511923 h 830206"/>
                <a:gd name="connsiteX30" fmla="*/ 75906 w 907339"/>
                <a:gd name="connsiteY30" fmla="*/ 538402 h 830206"/>
                <a:gd name="connsiteX31" fmla="*/ 68845 w 907339"/>
                <a:gd name="connsiteY31" fmla="*/ 550759 h 830206"/>
                <a:gd name="connsiteX32" fmla="*/ 67079 w 907339"/>
                <a:gd name="connsiteY32" fmla="*/ 556054 h 830206"/>
                <a:gd name="connsiteX33" fmla="*/ 63549 w 907339"/>
                <a:gd name="connsiteY33" fmla="*/ 561350 h 830206"/>
                <a:gd name="connsiteX34" fmla="*/ 61784 w 907339"/>
                <a:gd name="connsiteY34" fmla="*/ 566646 h 830206"/>
                <a:gd name="connsiteX35" fmla="*/ 51192 w 907339"/>
                <a:gd name="connsiteY35" fmla="*/ 580768 h 830206"/>
                <a:gd name="connsiteX36" fmla="*/ 47662 w 907339"/>
                <a:gd name="connsiteY36" fmla="*/ 587829 h 830206"/>
                <a:gd name="connsiteX37" fmla="*/ 40601 w 907339"/>
                <a:gd name="connsiteY37" fmla="*/ 591359 h 830206"/>
                <a:gd name="connsiteX38" fmla="*/ 35305 w 907339"/>
                <a:gd name="connsiteY38" fmla="*/ 598420 h 830206"/>
                <a:gd name="connsiteX39" fmla="*/ 30009 w 907339"/>
                <a:gd name="connsiteY39" fmla="*/ 609012 h 830206"/>
                <a:gd name="connsiteX40" fmla="*/ 24713 w 907339"/>
                <a:gd name="connsiteY40" fmla="*/ 612542 h 830206"/>
                <a:gd name="connsiteX41" fmla="*/ 22948 w 907339"/>
                <a:gd name="connsiteY41" fmla="*/ 619603 h 830206"/>
                <a:gd name="connsiteX42" fmla="*/ 21183 w 907339"/>
                <a:gd name="connsiteY42" fmla="*/ 628430 h 830206"/>
                <a:gd name="connsiteX43" fmla="*/ 15887 w 907339"/>
                <a:gd name="connsiteY43" fmla="*/ 633725 h 830206"/>
                <a:gd name="connsiteX44" fmla="*/ 12357 w 907339"/>
                <a:gd name="connsiteY44" fmla="*/ 639021 h 830206"/>
                <a:gd name="connsiteX45" fmla="*/ 8826 w 907339"/>
                <a:gd name="connsiteY45" fmla="*/ 646082 h 830206"/>
                <a:gd name="connsiteX46" fmla="*/ 0 w 907339"/>
                <a:gd name="connsiteY46" fmla="*/ 661969 h 830206"/>
                <a:gd name="connsiteX47" fmla="*/ 24713 w 907339"/>
                <a:gd name="connsiteY47" fmla="*/ 723753 h 830206"/>
                <a:gd name="connsiteX48" fmla="*/ 44131 w 907339"/>
                <a:gd name="connsiteY48" fmla="*/ 751997 h 830206"/>
                <a:gd name="connsiteX49" fmla="*/ 82967 w 907339"/>
                <a:gd name="connsiteY49" fmla="*/ 767884 h 830206"/>
                <a:gd name="connsiteX50" fmla="*/ 84732 w 907339"/>
                <a:gd name="connsiteY50" fmla="*/ 827903 h 830206"/>
                <a:gd name="connsiteX51" fmla="*/ 95323 w 907339"/>
                <a:gd name="connsiteY51" fmla="*/ 829668 h 830206"/>
                <a:gd name="connsiteX52" fmla="*/ 130628 w 907339"/>
                <a:gd name="connsiteY52" fmla="*/ 824373 h 830206"/>
                <a:gd name="connsiteX53" fmla="*/ 157107 w 907339"/>
                <a:gd name="connsiteY53" fmla="*/ 819077 h 830206"/>
                <a:gd name="connsiteX54" fmla="*/ 215360 w 907339"/>
                <a:gd name="connsiteY54" fmla="*/ 796128 h 830206"/>
                <a:gd name="connsiteX55" fmla="*/ 231248 w 907339"/>
                <a:gd name="connsiteY55" fmla="*/ 789067 h 830206"/>
                <a:gd name="connsiteX56" fmla="*/ 261257 w 907339"/>
                <a:gd name="connsiteY56" fmla="*/ 785537 h 830206"/>
                <a:gd name="connsiteX57" fmla="*/ 330102 w 907339"/>
                <a:gd name="connsiteY57" fmla="*/ 778476 h 830206"/>
                <a:gd name="connsiteX58" fmla="*/ 446608 w 907339"/>
                <a:gd name="connsiteY58" fmla="*/ 782006 h 830206"/>
                <a:gd name="connsiteX59" fmla="*/ 540167 w 907339"/>
                <a:gd name="connsiteY59" fmla="*/ 764354 h 830206"/>
                <a:gd name="connsiteX60" fmla="*/ 568411 w 907339"/>
                <a:gd name="connsiteY60" fmla="*/ 751997 h 830206"/>
                <a:gd name="connsiteX61" fmla="*/ 586063 w 907339"/>
                <a:gd name="connsiteY61" fmla="*/ 755528 h 830206"/>
                <a:gd name="connsiteX62" fmla="*/ 677856 w 907339"/>
                <a:gd name="connsiteY62" fmla="*/ 782006 h 830206"/>
                <a:gd name="connsiteX63" fmla="*/ 799659 w 907339"/>
                <a:gd name="connsiteY63" fmla="*/ 826138 h 830206"/>
                <a:gd name="connsiteX64" fmla="*/ 863208 w 907339"/>
                <a:gd name="connsiteY64" fmla="*/ 819077 h 830206"/>
                <a:gd name="connsiteX65" fmla="*/ 907339 w 907339"/>
                <a:gd name="connsiteY65" fmla="*/ 813781 h 830206"/>
                <a:gd name="connsiteX66" fmla="*/ 905574 w 907339"/>
                <a:gd name="connsiteY66" fmla="*/ 764354 h 830206"/>
                <a:gd name="connsiteX67" fmla="*/ 903808 w 907339"/>
                <a:gd name="connsiteY67" fmla="*/ 617838 h 830206"/>
                <a:gd name="connsiteX68" fmla="*/ 887921 w 907339"/>
                <a:gd name="connsiteY68" fmla="*/ 402478 h 830206"/>
                <a:gd name="connsiteX69" fmla="*/ 879095 w 907339"/>
                <a:gd name="connsiteY69" fmla="*/ 284206 h 830206"/>
                <a:gd name="connsiteX70" fmla="*/ 882625 w 907339"/>
                <a:gd name="connsiteY70" fmla="*/ 247135 h 830206"/>
                <a:gd name="connsiteX71" fmla="*/ 900278 w 907339"/>
                <a:gd name="connsiteY71" fmla="*/ 206535 h 830206"/>
                <a:gd name="connsiteX72" fmla="*/ 905574 w 907339"/>
                <a:gd name="connsiteY72" fmla="*/ 187117 h 830206"/>
                <a:gd name="connsiteX73" fmla="*/ 849086 w 907339"/>
                <a:gd name="connsiteY73" fmla="*/ 90028 h 830206"/>
                <a:gd name="connsiteX74" fmla="*/ 827903 w 907339"/>
                <a:gd name="connsiteY74" fmla="*/ 45897 h 830206"/>
                <a:gd name="connsiteX75" fmla="*/ 820842 w 907339"/>
                <a:gd name="connsiteY75" fmla="*/ 33540 h 830206"/>
                <a:gd name="connsiteX76" fmla="*/ 812015 w 907339"/>
                <a:gd name="connsiteY76" fmla="*/ 14122 h 830206"/>
                <a:gd name="connsiteX77" fmla="*/ 804954 w 907339"/>
                <a:gd name="connsiteY77" fmla="*/ 3531 h 830206"/>
                <a:gd name="connsiteX78" fmla="*/ 780241 w 907339"/>
                <a:gd name="connsiteY78" fmla="*/ 0 h 830206"/>
                <a:gd name="connsiteX79" fmla="*/ 744936 w 907339"/>
                <a:gd name="connsiteY79" fmla="*/ 3531 h 830206"/>
                <a:gd name="connsiteX80" fmla="*/ 711396 w 907339"/>
                <a:gd name="connsiteY80" fmla="*/ 12357 h 830206"/>
                <a:gd name="connsiteX81" fmla="*/ 690213 w 907339"/>
                <a:gd name="connsiteY81" fmla="*/ 15888 h 830206"/>
                <a:gd name="connsiteX82" fmla="*/ 658438 w 907339"/>
                <a:gd name="connsiteY82" fmla="*/ 22949 h 830206"/>
                <a:gd name="connsiteX83" fmla="*/ 631960 w 907339"/>
                <a:gd name="connsiteY83" fmla="*/ 24714 h 830206"/>
                <a:gd name="connsiteX84" fmla="*/ 568411 w 907339"/>
                <a:gd name="connsiteY84" fmla="*/ 30010 h 830206"/>
                <a:gd name="connsiteX85" fmla="*/ 526045 w 907339"/>
                <a:gd name="connsiteY85" fmla="*/ 42366 h 830206"/>
                <a:gd name="connsiteX86" fmla="*/ 402477 w 907339"/>
                <a:gd name="connsiteY86" fmla="*/ 95324 h 830206"/>
                <a:gd name="connsiteX87" fmla="*/ 330102 w 907339"/>
                <a:gd name="connsiteY87" fmla="*/ 93559 h 830206"/>
                <a:gd name="connsiteX88" fmla="*/ 310684 w 907339"/>
                <a:gd name="connsiteY88" fmla="*/ 91793 h 830206"/>
                <a:gd name="connsiteX89" fmla="*/ 199473 w 907339"/>
                <a:gd name="connsiteY89" fmla="*/ 95324 h 830206"/>
                <a:gd name="connsiteX90" fmla="*/ 187116 w 907339"/>
                <a:gd name="connsiteY90" fmla="*/ 102385 h 830206"/>
                <a:gd name="connsiteX91" fmla="*/ 181821 w 907339"/>
                <a:gd name="connsiteY91" fmla="*/ 102385 h 830206"/>
                <a:gd name="connsiteX0" fmla="*/ 181821 w 907339"/>
                <a:gd name="connsiteY0" fmla="*/ 102385 h 851376"/>
                <a:gd name="connsiteX1" fmla="*/ 181821 w 907339"/>
                <a:gd name="connsiteY1" fmla="*/ 102385 h 851376"/>
                <a:gd name="connsiteX2" fmla="*/ 180055 w 907339"/>
                <a:gd name="connsiteY2" fmla="*/ 139455 h 851376"/>
                <a:gd name="connsiteX3" fmla="*/ 178290 w 907339"/>
                <a:gd name="connsiteY3" fmla="*/ 148281 h 851376"/>
                <a:gd name="connsiteX4" fmla="*/ 172994 w 907339"/>
                <a:gd name="connsiteY4" fmla="*/ 155342 h 851376"/>
                <a:gd name="connsiteX5" fmla="*/ 164168 w 907339"/>
                <a:gd name="connsiteY5" fmla="*/ 171230 h 851376"/>
                <a:gd name="connsiteX6" fmla="*/ 162403 w 907339"/>
                <a:gd name="connsiteY6" fmla="*/ 180056 h 851376"/>
                <a:gd name="connsiteX7" fmla="*/ 160638 w 907339"/>
                <a:gd name="connsiteY7" fmla="*/ 185352 h 851376"/>
                <a:gd name="connsiteX8" fmla="*/ 157107 w 907339"/>
                <a:gd name="connsiteY8" fmla="*/ 206535 h 851376"/>
                <a:gd name="connsiteX9" fmla="*/ 155342 w 907339"/>
                <a:gd name="connsiteY9" fmla="*/ 238309 h 851376"/>
                <a:gd name="connsiteX10" fmla="*/ 148281 w 907339"/>
                <a:gd name="connsiteY10" fmla="*/ 254196 h 851376"/>
                <a:gd name="connsiteX11" fmla="*/ 146516 w 907339"/>
                <a:gd name="connsiteY11" fmla="*/ 259492 h 851376"/>
                <a:gd name="connsiteX12" fmla="*/ 142985 w 907339"/>
                <a:gd name="connsiteY12" fmla="*/ 268318 h 851376"/>
                <a:gd name="connsiteX13" fmla="*/ 141220 w 907339"/>
                <a:gd name="connsiteY13" fmla="*/ 277145 h 851376"/>
                <a:gd name="connsiteX14" fmla="*/ 139455 w 907339"/>
                <a:gd name="connsiteY14" fmla="*/ 287736 h 851376"/>
                <a:gd name="connsiteX15" fmla="*/ 134159 w 907339"/>
                <a:gd name="connsiteY15" fmla="*/ 293032 h 851376"/>
                <a:gd name="connsiteX16" fmla="*/ 132394 w 907339"/>
                <a:gd name="connsiteY16" fmla="*/ 310684 h 851376"/>
                <a:gd name="connsiteX17" fmla="*/ 128863 w 907339"/>
                <a:gd name="connsiteY17" fmla="*/ 375999 h 851376"/>
                <a:gd name="connsiteX18" fmla="*/ 127098 w 907339"/>
                <a:gd name="connsiteY18" fmla="*/ 381295 h 851376"/>
                <a:gd name="connsiteX19" fmla="*/ 123567 w 907339"/>
                <a:gd name="connsiteY19" fmla="*/ 395417 h 851376"/>
                <a:gd name="connsiteX20" fmla="*/ 121802 w 907339"/>
                <a:gd name="connsiteY20" fmla="*/ 400712 h 851376"/>
                <a:gd name="connsiteX21" fmla="*/ 118272 w 907339"/>
                <a:gd name="connsiteY21" fmla="*/ 406008 h 851376"/>
                <a:gd name="connsiteX22" fmla="*/ 111211 w 907339"/>
                <a:gd name="connsiteY22" fmla="*/ 430722 h 851376"/>
                <a:gd name="connsiteX23" fmla="*/ 107680 w 907339"/>
                <a:gd name="connsiteY23" fmla="*/ 444844 h 851376"/>
                <a:gd name="connsiteX24" fmla="*/ 105915 w 907339"/>
                <a:gd name="connsiteY24" fmla="*/ 451905 h 851376"/>
                <a:gd name="connsiteX25" fmla="*/ 102384 w 907339"/>
                <a:gd name="connsiteY25" fmla="*/ 467792 h 851376"/>
                <a:gd name="connsiteX26" fmla="*/ 98854 w 907339"/>
                <a:gd name="connsiteY26" fmla="*/ 476618 h 851376"/>
                <a:gd name="connsiteX27" fmla="*/ 93558 w 907339"/>
                <a:gd name="connsiteY27" fmla="*/ 490740 h 851376"/>
                <a:gd name="connsiteX28" fmla="*/ 90028 w 907339"/>
                <a:gd name="connsiteY28" fmla="*/ 506627 h 851376"/>
                <a:gd name="connsiteX29" fmla="*/ 84732 w 907339"/>
                <a:gd name="connsiteY29" fmla="*/ 511923 h 851376"/>
                <a:gd name="connsiteX30" fmla="*/ 75906 w 907339"/>
                <a:gd name="connsiteY30" fmla="*/ 538402 h 851376"/>
                <a:gd name="connsiteX31" fmla="*/ 68845 w 907339"/>
                <a:gd name="connsiteY31" fmla="*/ 550759 h 851376"/>
                <a:gd name="connsiteX32" fmla="*/ 67079 w 907339"/>
                <a:gd name="connsiteY32" fmla="*/ 556054 h 851376"/>
                <a:gd name="connsiteX33" fmla="*/ 63549 w 907339"/>
                <a:gd name="connsiteY33" fmla="*/ 561350 h 851376"/>
                <a:gd name="connsiteX34" fmla="*/ 61784 w 907339"/>
                <a:gd name="connsiteY34" fmla="*/ 566646 h 851376"/>
                <a:gd name="connsiteX35" fmla="*/ 51192 w 907339"/>
                <a:gd name="connsiteY35" fmla="*/ 580768 h 851376"/>
                <a:gd name="connsiteX36" fmla="*/ 47662 w 907339"/>
                <a:gd name="connsiteY36" fmla="*/ 587829 h 851376"/>
                <a:gd name="connsiteX37" fmla="*/ 40601 w 907339"/>
                <a:gd name="connsiteY37" fmla="*/ 591359 h 851376"/>
                <a:gd name="connsiteX38" fmla="*/ 35305 w 907339"/>
                <a:gd name="connsiteY38" fmla="*/ 598420 h 851376"/>
                <a:gd name="connsiteX39" fmla="*/ 30009 w 907339"/>
                <a:gd name="connsiteY39" fmla="*/ 609012 h 851376"/>
                <a:gd name="connsiteX40" fmla="*/ 24713 w 907339"/>
                <a:gd name="connsiteY40" fmla="*/ 612542 h 851376"/>
                <a:gd name="connsiteX41" fmla="*/ 22948 w 907339"/>
                <a:gd name="connsiteY41" fmla="*/ 619603 h 851376"/>
                <a:gd name="connsiteX42" fmla="*/ 21183 w 907339"/>
                <a:gd name="connsiteY42" fmla="*/ 628430 h 851376"/>
                <a:gd name="connsiteX43" fmla="*/ 15887 w 907339"/>
                <a:gd name="connsiteY43" fmla="*/ 633725 h 851376"/>
                <a:gd name="connsiteX44" fmla="*/ 12357 w 907339"/>
                <a:gd name="connsiteY44" fmla="*/ 639021 h 851376"/>
                <a:gd name="connsiteX45" fmla="*/ 8826 w 907339"/>
                <a:gd name="connsiteY45" fmla="*/ 646082 h 851376"/>
                <a:gd name="connsiteX46" fmla="*/ 0 w 907339"/>
                <a:gd name="connsiteY46" fmla="*/ 661969 h 851376"/>
                <a:gd name="connsiteX47" fmla="*/ 24713 w 907339"/>
                <a:gd name="connsiteY47" fmla="*/ 723753 h 851376"/>
                <a:gd name="connsiteX48" fmla="*/ 44131 w 907339"/>
                <a:gd name="connsiteY48" fmla="*/ 751997 h 851376"/>
                <a:gd name="connsiteX49" fmla="*/ 82967 w 907339"/>
                <a:gd name="connsiteY49" fmla="*/ 767884 h 851376"/>
                <a:gd name="connsiteX50" fmla="*/ 84732 w 907339"/>
                <a:gd name="connsiteY50" fmla="*/ 827903 h 851376"/>
                <a:gd name="connsiteX51" fmla="*/ 95323 w 907339"/>
                <a:gd name="connsiteY51" fmla="*/ 829668 h 851376"/>
                <a:gd name="connsiteX52" fmla="*/ 130628 w 907339"/>
                <a:gd name="connsiteY52" fmla="*/ 824373 h 851376"/>
                <a:gd name="connsiteX53" fmla="*/ 157107 w 907339"/>
                <a:gd name="connsiteY53" fmla="*/ 819077 h 851376"/>
                <a:gd name="connsiteX54" fmla="*/ 215360 w 907339"/>
                <a:gd name="connsiteY54" fmla="*/ 796128 h 851376"/>
                <a:gd name="connsiteX55" fmla="*/ 231248 w 907339"/>
                <a:gd name="connsiteY55" fmla="*/ 789067 h 851376"/>
                <a:gd name="connsiteX56" fmla="*/ 261257 w 907339"/>
                <a:gd name="connsiteY56" fmla="*/ 785537 h 851376"/>
                <a:gd name="connsiteX57" fmla="*/ 330102 w 907339"/>
                <a:gd name="connsiteY57" fmla="*/ 778476 h 851376"/>
                <a:gd name="connsiteX58" fmla="*/ 446608 w 907339"/>
                <a:gd name="connsiteY58" fmla="*/ 782006 h 851376"/>
                <a:gd name="connsiteX59" fmla="*/ 540167 w 907339"/>
                <a:gd name="connsiteY59" fmla="*/ 764354 h 851376"/>
                <a:gd name="connsiteX60" fmla="*/ 568411 w 907339"/>
                <a:gd name="connsiteY60" fmla="*/ 751997 h 851376"/>
                <a:gd name="connsiteX61" fmla="*/ 586063 w 907339"/>
                <a:gd name="connsiteY61" fmla="*/ 755528 h 851376"/>
                <a:gd name="connsiteX62" fmla="*/ 657219 w 907339"/>
                <a:gd name="connsiteY62" fmla="*/ 845506 h 851376"/>
                <a:gd name="connsiteX63" fmla="*/ 799659 w 907339"/>
                <a:gd name="connsiteY63" fmla="*/ 826138 h 851376"/>
                <a:gd name="connsiteX64" fmla="*/ 863208 w 907339"/>
                <a:gd name="connsiteY64" fmla="*/ 819077 h 851376"/>
                <a:gd name="connsiteX65" fmla="*/ 907339 w 907339"/>
                <a:gd name="connsiteY65" fmla="*/ 813781 h 851376"/>
                <a:gd name="connsiteX66" fmla="*/ 905574 w 907339"/>
                <a:gd name="connsiteY66" fmla="*/ 764354 h 851376"/>
                <a:gd name="connsiteX67" fmla="*/ 903808 w 907339"/>
                <a:gd name="connsiteY67" fmla="*/ 617838 h 851376"/>
                <a:gd name="connsiteX68" fmla="*/ 887921 w 907339"/>
                <a:gd name="connsiteY68" fmla="*/ 402478 h 851376"/>
                <a:gd name="connsiteX69" fmla="*/ 879095 w 907339"/>
                <a:gd name="connsiteY69" fmla="*/ 284206 h 851376"/>
                <a:gd name="connsiteX70" fmla="*/ 882625 w 907339"/>
                <a:gd name="connsiteY70" fmla="*/ 247135 h 851376"/>
                <a:gd name="connsiteX71" fmla="*/ 900278 w 907339"/>
                <a:gd name="connsiteY71" fmla="*/ 206535 h 851376"/>
                <a:gd name="connsiteX72" fmla="*/ 905574 w 907339"/>
                <a:gd name="connsiteY72" fmla="*/ 187117 h 851376"/>
                <a:gd name="connsiteX73" fmla="*/ 849086 w 907339"/>
                <a:gd name="connsiteY73" fmla="*/ 90028 h 851376"/>
                <a:gd name="connsiteX74" fmla="*/ 827903 w 907339"/>
                <a:gd name="connsiteY74" fmla="*/ 45897 h 851376"/>
                <a:gd name="connsiteX75" fmla="*/ 820842 w 907339"/>
                <a:gd name="connsiteY75" fmla="*/ 33540 h 851376"/>
                <a:gd name="connsiteX76" fmla="*/ 812015 w 907339"/>
                <a:gd name="connsiteY76" fmla="*/ 14122 h 851376"/>
                <a:gd name="connsiteX77" fmla="*/ 804954 w 907339"/>
                <a:gd name="connsiteY77" fmla="*/ 3531 h 851376"/>
                <a:gd name="connsiteX78" fmla="*/ 780241 w 907339"/>
                <a:gd name="connsiteY78" fmla="*/ 0 h 851376"/>
                <a:gd name="connsiteX79" fmla="*/ 744936 w 907339"/>
                <a:gd name="connsiteY79" fmla="*/ 3531 h 851376"/>
                <a:gd name="connsiteX80" fmla="*/ 711396 w 907339"/>
                <a:gd name="connsiteY80" fmla="*/ 12357 h 851376"/>
                <a:gd name="connsiteX81" fmla="*/ 690213 w 907339"/>
                <a:gd name="connsiteY81" fmla="*/ 15888 h 851376"/>
                <a:gd name="connsiteX82" fmla="*/ 658438 w 907339"/>
                <a:gd name="connsiteY82" fmla="*/ 22949 h 851376"/>
                <a:gd name="connsiteX83" fmla="*/ 631960 w 907339"/>
                <a:gd name="connsiteY83" fmla="*/ 24714 h 851376"/>
                <a:gd name="connsiteX84" fmla="*/ 568411 w 907339"/>
                <a:gd name="connsiteY84" fmla="*/ 30010 h 851376"/>
                <a:gd name="connsiteX85" fmla="*/ 526045 w 907339"/>
                <a:gd name="connsiteY85" fmla="*/ 42366 h 851376"/>
                <a:gd name="connsiteX86" fmla="*/ 402477 w 907339"/>
                <a:gd name="connsiteY86" fmla="*/ 95324 h 851376"/>
                <a:gd name="connsiteX87" fmla="*/ 330102 w 907339"/>
                <a:gd name="connsiteY87" fmla="*/ 93559 h 851376"/>
                <a:gd name="connsiteX88" fmla="*/ 310684 w 907339"/>
                <a:gd name="connsiteY88" fmla="*/ 91793 h 851376"/>
                <a:gd name="connsiteX89" fmla="*/ 199473 w 907339"/>
                <a:gd name="connsiteY89" fmla="*/ 95324 h 851376"/>
                <a:gd name="connsiteX90" fmla="*/ 187116 w 907339"/>
                <a:gd name="connsiteY90" fmla="*/ 102385 h 851376"/>
                <a:gd name="connsiteX91" fmla="*/ 181821 w 907339"/>
                <a:gd name="connsiteY91" fmla="*/ 102385 h 851376"/>
                <a:gd name="connsiteX0" fmla="*/ 181821 w 907339"/>
                <a:gd name="connsiteY0" fmla="*/ 102385 h 858587"/>
                <a:gd name="connsiteX1" fmla="*/ 181821 w 907339"/>
                <a:gd name="connsiteY1" fmla="*/ 102385 h 858587"/>
                <a:gd name="connsiteX2" fmla="*/ 180055 w 907339"/>
                <a:gd name="connsiteY2" fmla="*/ 139455 h 858587"/>
                <a:gd name="connsiteX3" fmla="*/ 178290 w 907339"/>
                <a:gd name="connsiteY3" fmla="*/ 148281 h 858587"/>
                <a:gd name="connsiteX4" fmla="*/ 172994 w 907339"/>
                <a:gd name="connsiteY4" fmla="*/ 155342 h 858587"/>
                <a:gd name="connsiteX5" fmla="*/ 164168 w 907339"/>
                <a:gd name="connsiteY5" fmla="*/ 171230 h 858587"/>
                <a:gd name="connsiteX6" fmla="*/ 162403 w 907339"/>
                <a:gd name="connsiteY6" fmla="*/ 180056 h 858587"/>
                <a:gd name="connsiteX7" fmla="*/ 160638 w 907339"/>
                <a:gd name="connsiteY7" fmla="*/ 185352 h 858587"/>
                <a:gd name="connsiteX8" fmla="*/ 157107 w 907339"/>
                <a:gd name="connsiteY8" fmla="*/ 206535 h 858587"/>
                <a:gd name="connsiteX9" fmla="*/ 155342 w 907339"/>
                <a:gd name="connsiteY9" fmla="*/ 238309 h 858587"/>
                <a:gd name="connsiteX10" fmla="*/ 148281 w 907339"/>
                <a:gd name="connsiteY10" fmla="*/ 254196 h 858587"/>
                <a:gd name="connsiteX11" fmla="*/ 146516 w 907339"/>
                <a:gd name="connsiteY11" fmla="*/ 259492 h 858587"/>
                <a:gd name="connsiteX12" fmla="*/ 142985 w 907339"/>
                <a:gd name="connsiteY12" fmla="*/ 268318 h 858587"/>
                <a:gd name="connsiteX13" fmla="*/ 141220 w 907339"/>
                <a:gd name="connsiteY13" fmla="*/ 277145 h 858587"/>
                <a:gd name="connsiteX14" fmla="*/ 139455 w 907339"/>
                <a:gd name="connsiteY14" fmla="*/ 287736 h 858587"/>
                <a:gd name="connsiteX15" fmla="*/ 134159 w 907339"/>
                <a:gd name="connsiteY15" fmla="*/ 293032 h 858587"/>
                <a:gd name="connsiteX16" fmla="*/ 132394 w 907339"/>
                <a:gd name="connsiteY16" fmla="*/ 310684 h 858587"/>
                <a:gd name="connsiteX17" fmla="*/ 128863 w 907339"/>
                <a:gd name="connsiteY17" fmla="*/ 375999 h 858587"/>
                <a:gd name="connsiteX18" fmla="*/ 127098 w 907339"/>
                <a:gd name="connsiteY18" fmla="*/ 381295 h 858587"/>
                <a:gd name="connsiteX19" fmla="*/ 123567 w 907339"/>
                <a:gd name="connsiteY19" fmla="*/ 395417 h 858587"/>
                <a:gd name="connsiteX20" fmla="*/ 121802 w 907339"/>
                <a:gd name="connsiteY20" fmla="*/ 400712 h 858587"/>
                <a:gd name="connsiteX21" fmla="*/ 118272 w 907339"/>
                <a:gd name="connsiteY21" fmla="*/ 406008 h 858587"/>
                <a:gd name="connsiteX22" fmla="*/ 111211 w 907339"/>
                <a:gd name="connsiteY22" fmla="*/ 430722 h 858587"/>
                <a:gd name="connsiteX23" fmla="*/ 107680 w 907339"/>
                <a:gd name="connsiteY23" fmla="*/ 444844 h 858587"/>
                <a:gd name="connsiteX24" fmla="*/ 105915 w 907339"/>
                <a:gd name="connsiteY24" fmla="*/ 451905 h 858587"/>
                <a:gd name="connsiteX25" fmla="*/ 102384 w 907339"/>
                <a:gd name="connsiteY25" fmla="*/ 467792 h 858587"/>
                <a:gd name="connsiteX26" fmla="*/ 98854 w 907339"/>
                <a:gd name="connsiteY26" fmla="*/ 476618 h 858587"/>
                <a:gd name="connsiteX27" fmla="*/ 93558 w 907339"/>
                <a:gd name="connsiteY27" fmla="*/ 490740 h 858587"/>
                <a:gd name="connsiteX28" fmla="*/ 90028 w 907339"/>
                <a:gd name="connsiteY28" fmla="*/ 506627 h 858587"/>
                <a:gd name="connsiteX29" fmla="*/ 84732 w 907339"/>
                <a:gd name="connsiteY29" fmla="*/ 511923 h 858587"/>
                <a:gd name="connsiteX30" fmla="*/ 75906 w 907339"/>
                <a:gd name="connsiteY30" fmla="*/ 538402 h 858587"/>
                <a:gd name="connsiteX31" fmla="*/ 68845 w 907339"/>
                <a:gd name="connsiteY31" fmla="*/ 550759 h 858587"/>
                <a:gd name="connsiteX32" fmla="*/ 67079 w 907339"/>
                <a:gd name="connsiteY32" fmla="*/ 556054 h 858587"/>
                <a:gd name="connsiteX33" fmla="*/ 63549 w 907339"/>
                <a:gd name="connsiteY33" fmla="*/ 561350 h 858587"/>
                <a:gd name="connsiteX34" fmla="*/ 61784 w 907339"/>
                <a:gd name="connsiteY34" fmla="*/ 566646 h 858587"/>
                <a:gd name="connsiteX35" fmla="*/ 51192 w 907339"/>
                <a:gd name="connsiteY35" fmla="*/ 580768 h 858587"/>
                <a:gd name="connsiteX36" fmla="*/ 47662 w 907339"/>
                <a:gd name="connsiteY36" fmla="*/ 587829 h 858587"/>
                <a:gd name="connsiteX37" fmla="*/ 40601 w 907339"/>
                <a:gd name="connsiteY37" fmla="*/ 591359 h 858587"/>
                <a:gd name="connsiteX38" fmla="*/ 35305 w 907339"/>
                <a:gd name="connsiteY38" fmla="*/ 598420 h 858587"/>
                <a:gd name="connsiteX39" fmla="*/ 30009 w 907339"/>
                <a:gd name="connsiteY39" fmla="*/ 609012 h 858587"/>
                <a:gd name="connsiteX40" fmla="*/ 24713 w 907339"/>
                <a:gd name="connsiteY40" fmla="*/ 612542 h 858587"/>
                <a:gd name="connsiteX41" fmla="*/ 22948 w 907339"/>
                <a:gd name="connsiteY41" fmla="*/ 619603 h 858587"/>
                <a:gd name="connsiteX42" fmla="*/ 21183 w 907339"/>
                <a:gd name="connsiteY42" fmla="*/ 628430 h 858587"/>
                <a:gd name="connsiteX43" fmla="*/ 15887 w 907339"/>
                <a:gd name="connsiteY43" fmla="*/ 633725 h 858587"/>
                <a:gd name="connsiteX44" fmla="*/ 12357 w 907339"/>
                <a:gd name="connsiteY44" fmla="*/ 639021 h 858587"/>
                <a:gd name="connsiteX45" fmla="*/ 8826 w 907339"/>
                <a:gd name="connsiteY45" fmla="*/ 646082 h 858587"/>
                <a:gd name="connsiteX46" fmla="*/ 0 w 907339"/>
                <a:gd name="connsiteY46" fmla="*/ 661969 h 858587"/>
                <a:gd name="connsiteX47" fmla="*/ 24713 w 907339"/>
                <a:gd name="connsiteY47" fmla="*/ 723753 h 858587"/>
                <a:gd name="connsiteX48" fmla="*/ 44131 w 907339"/>
                <a:gd name="connsiteY48" fmla="*/ 751997 h 858587"/>
                <a:gd name="connsiteX49" fmla="*/ 82967 w 907339"/>
                <a:gd name="connsiteY49" fmla="*/ 767884 h 858587"/>
                <a:gd name="connsiteX50" fmla="*/ 84732 w 907339"/>
                <a:gd name="connsiteY50" fmla="*/ 827903 h 858587"/>
                <a:gd name="connsiteX51" fmla="*/ 95323 w 907339"/>
                <a:gd name="connsiteY51" fmla="*/ 829668 h 858587"/>
                <a:gd name="connsiteX52" fmla="*/ 130628 w 907339"/>
                <a:gd name="connsiteY52" fmla="*/ 824373 h 858587"/>
                <a:gd name="connsiteX53" fmla="*/ 157107 w 907339"/>
                <a:gd name="connsiteY53" fmla="*/ 819077 h 858587"/>
                <a:gd name="connsiteX54" fmla="*/ 215360 w 907339"/>
                <a:gd name="connsiteY54" fmla="*/ 796128 h 858587"/>
                <a:gd name="connsiteX55" fmla="*/ 231248 w 907339"/>
                <a:gd name="connsiteY55" fmla="*/ 789067 h 858587"/>
                <a:gd name="connsiteX56" fmla="*/ 261257 w 907339"/>
                <a:gd name="connsiteY56" fmla="*/ 785537 h 858587"/>
                <a:gd name="connsiteX57" fmla="*/ 330102 w 907339"/>
                <a:gd name="connsiteY57" fmla="*/ 778476 h 858587"/>
                <a:gd name="connsiteX58" fmla="*/ 446608 w 907339"/>
                <a:gd name="connsiteY58" fmla="*/ 782006 h 858587"/>
                <a:gd name="connsiteX59" fmla="*/ 540167 w 907339"/>
                <a:gd name="connsiteY59" fmla="*/ 764354 h 858587"/>
                <a:gd name="connsiteX60" fmla="*/ 568411 w 907339"/>
                <a:gd name="connsiteY60" fmla="*/ 751997 h 858587"/>
                <a:gd name="connsiteX61" fmla="*/ 567013 w 907339"/>
                <a:gd name="connsiteY61" fmla="*/ 852366 h 858587"/>
                <a:gd name="connsiteX62" fmla="*/ 657219 w 907339"/>
                <a:gd name="connsiteY62" fmla="*/ 845506 h 858587"/>
                <a:gd name="connsiteX63" fmla="*/ 799659 w 907339"/>
                <a:gd name="connsiteY63" fmla="*/ 826138 h 858587"/>
                <a:gd name="connsiteX64" fmla="*/ 863208 w 907339"/>
                <a:gd name="connsiteY64" fmla="*/ 819077 h 858587"/>
                <a:gd name="connsiteX65" fmla="*/ 907339 w 907339"/>
                <a:gd name="connsiteY65" fmla="*/ 813781 h 858587"/>
                <a:gd name="connsiteX66" fmla="*/ 905574 w 907339"/>
                <a:gd name="connsiteY66" fmla="*/ 764354 h 858587"/>
                <a:gd name="connsiteX67" fmla="*/ 903808 w 907339"/>
                <a:gd name="connsiteY67" fmla="*/ 617838 h 858587"/>
                <a:gd name="connsiteX68" fmla="*/ 887921 w 907339"/>
                <a:gd name="connsiteY68" fmla="*/ 402478 h 858587"/>
                <a:gd name="connsiteX69" fmla="*/ 879095 w 907339"/>
                <a:gd name="connsiteY69" fmla="*/ 284206 h 858587"/>
                <a:gd name="connsiteX70" fmla="*/ 882625 w 907339"/>
                <a:gd name="connsiteY70" fmla="*/ 247135 h 858587"/>
                <a:gd name="connsiteX71" fmla="*/ 900278 w 907339"/>
                <a:gd name="connsiteY71" fmla="*/ 206535 h 858587"/>
                <a:gd name="connsiteX72" fmla="*/ 905574 w 907339"/>
                <a:gd name="connsiteY72" fmla="*/ 187117 h 858587"/>
                <a:gd name="connsiteX73" fmla="*/ 849086 w 907339"/>
                <a:gd name="connsiteY73" fmla="*/ 90028 h 858587"/>
                <a:gd name="connsiteX74" fmla="*/ 827903 w 907339"/>
                <a:gd name="connsiteY74" fmla="*/ 45897 h 858587"/>
                <a:gd name="connsiteX75" fmla="*/ 820842 w 907339"/>
                <a:gd name="connsiteY75" fmla="*/ 33540 h 858587"/>
                <a:gd name="connsiteX76" fmla="*/ 812015 w 907339"/>
                <a:gd name="connsiteY76" fmla="*/ 14122 h 858587"/>
                <a:gd name="connsiteX77" fmla="*/ 804954 w 907339"/>
                <a:gd name="connsiteY77" fmla="*/ 3531 h 858587"/>
                <a:gd name="connsiteX78" fmla="*/ 780241 w 907339"/>
                <a:gd name="connsiteY78" fmla="*/ 0 h 858587"/>
                <a:gd name="connsiteX79" fmla="*/ 744936 w 907339"/>
                <a:gd name="connsiteY79" fmla="*/ 3531 h 858587"/>
                <a:gd name="connsiteX80" fmla="*/ 711396 w 907339"/>
                <a:gd name="connsiteY80" fmla="*/ 12357 h 858587"/>
                <a:gd name="connsiteX81" fmla="*/ 690213 w 907339"/>
                <a:gd name="connsiteY81" fmla="*/ 15888 h 858587"/>
                <a:gd name="connsiteX82" fmla="*/ 658438 w 907339"/>
                <a:gd name="connsiteY82" fmla="*/ 22949 h 858587"/>
                <a:gd name="connsiteX83" fmla="*/ 631960 w 907339"/>
                <a:gd name="connsiteY83" fmla="*/ 24714 h 858587"/>
                <a:gd name="connsiteX84" fmla="*/ 568411 w 907339"/>
                <a:gd name="connsiteY84" fmla="*/ 30010 h 858587"/>
                <a:gd name="connsiteX85" fmla="*/ 526045 w 907339"/>
                <a:gd name="connsiteY85" fmla="*/ 42366 h 858587"/>
                <a:gd name="connsiteX86" fmla="*/ 402477 w 907339"/>
                <a:gd name="connsiteY86" fmla="*/ 95324 h 858587"/>
                <a:gd name="connsiteX87" fmla="*/ 330102 w 907339"/>
                <a:gd name="connsiteY87" fmla="*/ 93559 h 858587"/>
                <a:gd name="connsiteX88" fmla="*/ 310684 w 907339"/>
                <a:gd name="connsiteY88" fmla="*/ 91793 h 858587"/>
                <a:gd name="connsiteX89" fmla="*/ 199473 w 907339"/>
                <a:gd name="connsiteY89" fmla="*/ 95324 h 858587"/>
                <a:gd name="connsiteX90" fmla="*/ 187116 w 907339"/>
                <a:gd name="connsiteY90" fmla="*/ 102385 h 858587"/>
                <a:gd name="connsiteX91" fmla="*/ 181821 w 907339"/>
                <a:gd name="connsiteY91" fmla="*/ 102385 h 858587"/>
                <a:gd name="connsiteX0" fmla="*/ 181821 w 907339"/>
                <a:gd name="connsiteY0" fmla="*/ 102385 h 873712"/>
                <a:gd name="connsiteX1" fmla="*/ 181821 w 907339"/>
                <a:gd name="connsiteY1" fmla="*/ 102385 h 873712"/>
                <a:gd name="connsiteX2" fmla="*/ 180055 w 907339"/>
                <a:gd name="connsiteY2" fmla="*/ 139455 h 873712"/>
                <a:gd name="connsiteX3" fmla="*/ 178290 w 907339"/>
                <a:gd name="connsiteY3" fmla="*/ 148281 h 873712"/>
                <a:gd name="connsiteX4" fmla="*/ 172994 w 907339"/>
                <a:gd name="connsiteY4" fmla="*/ 155342 h 873712"/>
                <a:gd name="connsiteX5" fmla="*/ 164168 w 907339"/>
                <a:gd name="connsiteY5" fmla="*/ 171230 h 873712"/>
                <a:gd name="connsiteX6" fmla="*/ 162403 w 907339"/>
                <a:gd name="connsiteY6" fmla="*/ 180056 h 873712"/>
                <a:gd name="connsiteX7" fmla="*/ 160638 w 907339"/>
                <a:gd name="connsiteY7" fmla="*/ 185352 h 873712"/>
                <a:gd name="connsiteX8" fmla="*/ 157107 w 907339"/>
                <a:gd name="connsiteY8" fmla="*/ 206535 h 873712"/>
                <a:gd name="connsiteX9" fmla="*/ 155342 w 907339"/>
                <a:gd name="connsiteY9" fmla="*/ 238309 h 873712"/>
                <a:gd name="connsiteX10" fmla="*/ 148281 w 907339"/>
                <a:gd name="connsiteY10" fmla="*/ 254196 h 873712"/>
                <a:gd name="connsiteX11" fmla="*/ 146516 w 907339"/>
                <a:gd name="connsiteY11" fmla="*/ 259492 h 873712"/>
                <a:gd name="connsiteX12" fmla="*/ 142985 w 907339"/>
                <a:gd name="connsiteY12" fmla="*/ 268318 h 873712"/>
                <a:gd name="connsiteX13" fmla="*/ 141220 w 907339"/>
                <a:gd name="connsiteY13" fmla="*/ 277145 h 873712"/>
                <a:gd name="connsiteX14" fmla="*/ 139455 w 907339"/>
                <a:gd name="connsiteY14" fmla="*/ 287736 h 873712"/>
                <a:gd name="connsiteX15" fmla="*/ 134159 w 907339"/>
                <a:gd name="connsiteY15" fmla="*/ 293032 h 873712"/>
                <a:gd name="connsiteX16" fmla="*/ 132394 w 907339"/>
                <a:gd name="connsiteY16" fmla="*/ 310684 h 873712"/>
                <a:gd name="connsiteX17" fmla="*/ 128863 w 907339"/>
                <a:gd name="connsiteY17" fmla="*/ 375999 h 873712"/>
                <a:gd name="connsiteX18" fmla="*/ 127098 w 907339"/>
                <a:gd name="connsiteY18" fmla="*/ 381295 h 873712"/>
                <a:gd name="connsiteX19" fmla="*/ 123567 w 907339"/>
                <a:gd name="connsiteY19" fmla="*/ 395417 h 873712"/>
                <a:gd name="connsiteX20" fmla="*/ 121802 w 907339"/>
                <a:gd name="connsiteY20" fmla="*/ 400712 h 873712"/>
                <a:gd name="connsiteX21" fmla="*/ 118272 w 907339"/>
                <a:gd name="connsiteY21" fmla="*/ 406008 h 873712"/>
                <a:gd name="connsiteX22" fmla="*/ 111211 w 907339"/>
                <a:gd name="connsiteY22" fmla="*/ 430722 h 873712"/>
                <a:gd name="connsiteX23" fmla="*/ 107680 w 907339"/>
                <a:gd name="connsiteY23" fmla="*/ 444844 h 873712"/>
                <a:gd name="connsiteX24" fmla="*/ 105915 w 907339"/>
                <a:gd name="connsiteY24" fmla="*/ 451905 h 873712"/>
                <a:gd name="connsiteX25" fmla="*/ 102384 w 907339"/>
                <a:gd name="connsiteY25" fmla="*/ 467792 h 873712"/>
                <a:gd name="connsiteX26" fmla="*/ 98854 w 907339"/>
                <a:gd name="connsiteY26" fmla="*/ 476618 h 873712"/>
                <a:gd name="connsiteX27" fmla="*/ 93558 w 907339"/>
                <a:gd name="connsiteY27" fmla="*/ 490740 h 873712"/>
                <a:gd name="connsiteX28" fmla="*/ 90028 w 907339"/>
                <a:gd name="connsiteY28" fmla="*/ 506627 h 873712"/>
                <a:gd name="connsiteX29" fmla="*/ 84732 w 907339"/>
                <a:gd name="connsiteY29" fmla="*/ 511923 h 873712"/>
                <a:gd name="connsiteX30" fmla="*/ 75906 w 907339"/>
                <a:gd name="connsiteY30" fmla="*/ 538402 h 873712"/>
                <a:gd name="connsiteX31" fmla="*/ 68845 w 907339"/>
                <a:gd name="connsiteY31" fmla="*/ 550759 h 873712"/>
                <a:gd name="connsiteX32" fmla="*/ 67079 w 907339"/>
                <a:gd name="connsiteY32" fmla="*/ 556054 h 873712"/>
                <a:gd name="connsiteX33" fmla="*/ 63549 w 907339"/>
                <a:gd name="connsiteY33" fmla="*/ 561350 h 873712"/>
                <a:gd name="connsiteX34" fmla="*/ 61784 w 907339"/>
                <a:gd name="connsiteY34" fmla="*/ 566646 h 873712"/>
                <a:gd name="connsiteX35" fmla="*/ 51192 w 907339"/>
                <a:gd name="connsiteY35" fmla="*/ 580768 h 873712"/>
                <a:gd name="connsiteX36" fmla="*/ 47662 w 907339"/>
                <a:gd name="connsiteY36" fmla="*/ 587829 h 873712"/>
                <a:gd name="connsiteX37" fmla="*/ 40601 w 907339"/>
                <a:gd name="connsiteY37" fmla="*/ 591359 h 873712"/>
                <a:gd name="connsiteX38" fmla="*/ 35305 w 907339"/>
                <a:gd name="connsiteY38" fmla="*/ 598420 h 873712"/>
                <a:gd name="connsiteX39" fmla="*/ 30009 w 907339"/>
                <a:gd name="connsiteY39" fmla="*/ 609012 h 873712"/>
                <a:gd name="connsiteX40" fmla="*/ 24713 w 907339"/>
                <a:gd name="connsiteY40" fmla="*/ 612542 h 873712"/>
                <a:gd name="connsiteX41" fmla="*/ 22948 w 907339"/>
                <a:gd name="connsiteY41" fmla="*/ 619603 h 873712"/>
                <a:gd name="connsiteX42" fmla="*/ 21183 w 907339"/>
                <a:gd name="connsiteY42" fmla="*/ 628430 h 873712"/>
                <a:gd name="connsiteX43" fmla="*/ 15887 w 907339"/>
                <a:gd name="connsiteY43" fmla="*/ 633725 h 873712"/>
                <a:gd name="connsiteX44" fmla="*/ 12357 w 907339"/>
                <a:gd name="connsiteY44" fmla="*/ 639021 h 873712"/>
                <a:gd name="connsiteX45" fmla="*/ 8826 w 907339"/>
                <a:gd name="connsiteY45" fmla="*/ 646082 h 873712"/>
                <a:gd name="connsiteX46" fmla="*/ 0 w 907339"/>
                <a:gd name="connsiteY46" fmla="*/ 661969 h 873712"/>
                <a:gd name="connsiteX47" fmla="*/ 24713 w 907339"/>
                <a:gd name="connsiteY47" fmla="*/ 723753 h 873712"/>
                <a:gd name="connsiteX48" fmla="*/ 44131 w 907339"/>
                <a:gd name="connsiteY48" fmla="*/ 751997 h 873712"/>
                <a:gd name="connsiteX49" fmla="*/ 82967 w 907339"/>
                <a:gd name="connsiteY49" fmla="*/ 767884 h 873712"/>
                <a:gd name="connsiteX50" fmla="*/ 84732 w 907339"/>
                <a:gd name="connsiteY50" fmla="*/ 827903 h 873712"/>
                <a:gd name="connsiteX51" fmla="*/ 95323 w 907339"/>
                <a:gd name="connsiteY51" fmla="*/ 829668 h 873712"/>
                <a:gd name="connsiteX52" fmla="*/ 130628 w 907339"/>
                <a:gd name="connsiteY52" fmla="*/ 824373 h 873712"/>
                <a:gd name="connsiteX53" fmla="*/ 157107 w 907339"/>
                <a:gd name="connsiteY53" fmla="*/ 819077 h 873712"/>
                <a:gd name="connsiteX54" fmla="*/ 215360 w 907339"/>
                <a:gd name="connsiteY54" fmla="*/ 796128 h 873712"/>
                <a:gd name="connsiteX55" fmla="*/ 231248 w 907339"/>
                <a:gd name="connsiteY55" fmla="*/ 789067 h 873712"/>
                <a:gd name="connsiteX56" fmla="*/ 261257 w 907339"/>
                <a:gd name="connsiteY56" fmla="*/ 785537 h 873712"/>
                <a:gd name="connsiteX57" fmla="*/ 330102 w 907339"/>
                <a:gd name="connsiteY57" fmla="*/ 778476 h 873712"/>
                <a:gd name="connsiteX58" fmla="*/ 446608 w 907339"/>
                <a:gd name="connsiteY58" fmla="*/ 782006 h 873712"/>
                <a:gd name="connsiteX59" fmla="*/ 540167 w 907339"/>
                <a:gd name="connsiteY59" fmla="*/ 764354 h 873712"/>
                <a:gd name="connsiteX60" fmla="*/ 516023 w 907339"/>
                <a:gd name="connsiteY60" fmla="*/ 869472 h 873712"/>
                <a:gd name="connsiteX61" fmla="*/ 567013 w 907339"/>
                <a:gd name="connsiteY61" fmla="*/ 852366 h 873712"/>
                <a:gd name="connsiteX62" fmla="*/ 657219 w 907339"/>
                <a:gd name="connsiteY62" fmla="*/ 845506 h 873712"/>
                <a:gd name="connsiteX63" fmla="*/ 799659 w 907339"/>
                <a:gd name="connsiteY63" fmla="*/ 826138 h 873712"/>
                <a:gd name="connsiteX64" fmla="*/ 863208 w 907339"/>
                <a:gd name="connsiteY64" fmla="*/ 819077 h 873712"/>
                <a:gd name="connsiteX65" fmla="*/ 907339 w 907339"/>
                <a:gd name="connsiteY65" fmla="*/ 813781 h 873712"/>
                <a:gd name="connsiteX66" fmla="*/ 905574 w 907339"/>
                <a:gd name="connsiteY66" fmla="*/ 764354 h 873712"/>
                <a:gd name="connsiteX67" fmla="*/ 903808 w 907339"/>
                <a:gd name="connsiteY67" fmla="*/ 617838 h 873712"/>
                <a:gd name="connsiteX68" fmla="*/ 887921 w 907339"/>
                <a:gd name="connsiteY68" fmla="*/ 402478 h 873712"/>
                <a:gd name="connsiteX69" fmla="*/ 879095 w 907339"/>
                <a:gd name="connsiteY69" fmla="*/ 284206 h 873712"/>
                <a:gd name="connsiteX70" fmla="*/ 882625 w 907339"/>
                <a:gd name="connsiteY70" fmla="*/ 247135 h 873712"/>
                <a:gd name="connsiteX71" fmla="*/ 900278 w 907339"/>
                <a:gd name="connsiteY71" fmla="*/ 206535 h 873712"/>
                <a:gd name="connsiteX72" fmla="*/ 905574 w 907339"/>
                <a:gd name="connsiteY72" fmla="*/ 187117 h 873712"/>
                <a:gd name="connsiteX73" fmla="*/ 849086 w 907339"/>
                <a:gd name="connsiteY73" fmla="*/ 90028 h 873712"/>
                <a:gd name="connsiteX74" fmla="*/ 827903 w 907339"/>
                <a:gd name="connsiteY74" fmla="*/ 45897 h 873712"/>
                <a:gd name="connsiteX75" fmla="*/ 820842 w 907339"/>
                <a:gd name="connsiteY75" fmla="*/ 33540 h 873712"/>
                <a:gd name="connsiteX76" fmla="*/ 812015 w 907339"/>
                <a:gd name="connsiteY76" fmla="*/ 14122 h 873712"/>
                <a:gd name="connsiteX77" fmla="*/ 804954 w 907339"/>
                <a:gd name="connsiteY77" fmla="*/ 3531 h 873712"/>
                <a:gd name="connsiteX78" fmla="*/ 780241 w 907339"/>
                <a:gd name="connsiteY78" fmla="*/ 0 h 873712"/>
                <a:gd name="connsiteX79" fmla="*/ 744936 w 907339"/>
                <a:gd name="connsiteY79" fmla="*/ 3531 h 873712"/>
                <a:gd name="connsiteX80" fmla="*/ 711396 w 907339"/>
                <a:gd name="connsiteY80" fmla="*/ 12357 h 873712"/>
                <a:gd name="connsiteX81" fmla="*/ 690213 w 907339"/>
                <a:gd name="connsiteY81" fmla="*/ 15888 h 873712"/>
                <a:gd name="connsiteX82" fmla="*/ 658438 w 907339"/>
                <a:gd name="connsiteY82" fmla="*/ 22949 h 873712"/>
                <a:gd name="connsiteX83" fmla="*/ 631960 w 907339"/>
                <a:gd name="connsiteY83" fmla="*/ 24714 h 873712"/>
                <a:gd name="connsiteX84" fmla="*/ 568411 w 907339"/>
                <a:gd name="connsiteY84" fmla="*/ 30010 h 873712"/>
                <a:gd name="connsiteX85" fmla="*/ 526045 w 907339"/>
                <a:gd name="connsiteY85" fmla="*/ 42366 h 873712"/>
                <a:gd name="connsiteX86" fmla="*/ 402477 w 907339"/>
                <a:gd name="connsiteY86" fmla="*/ 95324 h 873712"/>
                <a:gd name="connsiteX87" fmla="*/ 330102 w 907339"/>
                <a:gd name="connsiteY87" fmla="*/ 93559 h 873712"/>
                <a:gd name="connsiteX88" fmla="*/ 310684 w 907339"/>
                <a:gd name="connsiteY88" fmla="*/ 91793 h 873712"/>
                <a:gd name="connsiteX89" fmla="*/ 199473 w 907339"/>
                <a:gd name="connsiteY89" fmla="*/ 95324 h 873712"/>
                <a:gd name="connsiteX90" fmla="*/ 187116 w 907339"/>
                <a:gd name="connsiteY90" fmla="*/ 102385 h 873712"/>
                <a:gd name="connsiteX91" fmla="*/ 181821 w 907339"/>
                <a:gd name="connsiteY91" fmla="*/ 102385 h 873712"/>
                <a:gd name="connsiteX0" fmla="*/ 181821 w 907339"/>
                <a:gd name="connsiteY0" fmla="*/ 102385 h 869514"/>
                <a:gd name="connsiteX1" fmla="*/ 181821 w 907339"/>
                <a:gd name="connsiteY1" fmla="*/ 102385 h 869514"/>
                <a:gd name="connsiteX2" fmla="*/ 180055 w 907339"/>
                <a:gd name="connsiteY2" fmla="*/ 139455 h 869514"/>
                <a:gd name="connsiteX3" fmla="*/ 178290 w 907339"/>
                <a:gd name="connsiteY3" fmla="*/ 148281 h 869514"/>
                <a:gd name="connsiteX4" fmla="*/ 172994 w 907339"/>
                <a:gd name="connsiteY4" fmla="*/ 155342 h 869514"/>
                <a:gd name="connsiteX5" fmla="*/ 164168 w 907339"/>
                <a:gd name="connsiteY5" fmla="*/ 171230 h 869514"/>
                <a:gd name="connsiteX6" fmla="*/ 162403 w 907339"/>
                <a:gd name="connsiteY6" fmla="*/ 180056 h 869514"/>
                <a:gd name="connsiteX7" fmla="*/ 160638 w 907339"/>
                <a:gd name="connsiteY7" fmla="*/ 185352 h 869514"/>
                <a:gd name="connsiteX8" fmla="*/ 157107 w 907339"/>
                <a:gd name="connsiteY8" fmla="*/ 206535 h 869514"/>
                <a:gd name="connsiteX9" fmla="*/ 155342 w 907339"/>
                <a:gd name="connsiteY9" fmla="*/ 238309 h 869514"/>
                <a:gd name="connsiteX10" fmla="*/ 148281 w 907339"/>
                <a:gd name="connsiteY10" fmla="*/ 254196 h 869514"/>
                <a:gd name="connsiteX11" fmla="*/ 146516 w 907339"/>
                <a:gd name="connsiteY11" fmla="*/ 259492 h 869514"/>
                <a:gd name="connsiteX12" fmla="*/ 142985 w 907339"/>
                <a:gd name="connsiteY12" fmla="*/ 268318 h 869514"/>
                <a:gd name="connsiteX13" fmla="*/ 141220 w 907339"/>
                <a:gd name="connsiteY13" fmla="*/ 277145 h 869514"/>
                <a:gd name="connsiteX14" fmla="*/ 139455 w 907339"/>
                <a:gd name="connsiteY14" fmla="*/ 287736 h 869514"/>
                <a:gd name="connsiteX15" fmla="*/ 134159 w 907339"/>
                <a:gd name="connsiteY15" fmla="*/ 293032 h 869514"/>
                <a:gd name="connsiteX16" fmla="*/ 132394 w 907339"/>
                <a:gd name="connsiteY16" fmla="*/ 310684 h 869514"/>
                <a:gd name="connsiteX17" fmla="*/ 128863 w 907339"/>
                <a:gd name="connsiteY17" fmla="*/ 375999 h 869514"/>
                <a:gd name="connsiteX18" fmla="*/ 127098 w 907339"/>
                <a:gd name="connsiteY18" fmla="*/ 381295 h 869514"/>
                <a:gd name="connsiteX19" fmla="*/ 123567 w 907339"/>
                <a:gd name="connsiteY19" fmla="*/ 395417 h 869514"/>
                <a:gd name="connsiteX20" fmla="*/ 121802 w 907339"/>
                <a:gd name="connsiteY20" fmla="*/ 400712 h 869514"/>
                <a:gd name="connsiteX21" fmla="*/ 118272 w 907339"/>
                <a:gd name="connsiteY21" fmla="*/ 406008 h 869514"/>
                <a:gd name="connsiteX22" fmla="*/ 111211 w 907339"/>
                <a:gd name="connsiteY22" fmla="*/ 430722 h 869514"/>
                <a:gd name="connsiteX23" fmla="*/ 107680 w 907339"/>
                <a:gd name="connsiteY23" fmla="*/ 444844 h 869514"/>
                <a:gd name="connsiteX24" fmla="*/ 105915 w 907339"/>
                <a:gd name="connsiteY24" fmla="*/ 451905 h 869514"/>
                <a:gd name="connsiteX25" fmla="*/ 102384 w 907339"/>
                <a:gd name="connsiteY25" fmla="*/ 467792 h 869514"/>
                <a:gd name="connsiteX26" fmla="*/ 98854 w 907339"/>
                <a:gd name="connsiteY26" fmla="*/ 476618 h 869514"/>
                <a:gd name="connsiteX27" fmla="*/ 93558 w 907339"/>
                <a:gd name="connsiteY27" fmla="*/ 490740 h 869514"/>
                <a:gd name="connsiteX28" fmla="*/ 90028 w 907339"/>
                <a:gd name="connsiteY28" fmla="*/ 506627 h 869514"/>
                <a:gd name="connsiteX29" fmla="*/ 84732 w 907339"/>
                <a:gd name="connsiteY29" fmla="*/ 511923 h 869514"/>
                <a:gd name="connsiteX30" fmla="*/ 75906 w 907339"/>
                <a:gd name="connsiteY30" fmla="*/ 538402 h 869514"/>
                <a:gd name="connsiteX31" fmla="*/ 68845 w 907339"/>
                <a:gd name="connsiteY31" fmla="*/ 550759 h 869514"/>
                <a:gd name="connsiteX32" fmla="*/ 67079 w 907339"/>
                <a:gd name="connsiteY32" fmla="*/ 556054 h 869514"/>
                <a:gd name="connsiteX33" fmla="*/ 63549 w 907339"/>
                <a:gd name="connsiteY33" fmla="*/ 561350 h 869514"/>
                <a:gd name="connsiteX34" fmla="*/ 61784 w 907339"/>
                <a:gd name="connsiteY34" fmla="*/ 566646 h 869514"/>
                <a:gd name="connsiteX35" fmla="*/ 51192 w 907339"/>
                <a:gd name="connsiteY35" fmla="*/ 580768 h 869514"/>
                <a:gd name="connsiteX36" fmla="*/ 47662 w 907339"/>
                <a:gd name="connsiteY36" fmla="*/ 587829 h 869514"/>
                <a:gd name="connsiteX37" fmla="*/ 40601 w 907339"/>
                <a:gd name="connsiteY37" fmla="*/ 591359 h 869514"/>
                <a:gd name="connsiteX38" fmla="*/ 35305 w 907339"/>
                <a:gd name="connsiteY38" fmla="*/ 598420 h 869514"/>
                <a:gd name="connsiteX39" fmla="*/ 30009 w 907339"/>
                <a:gd name="connsiteY39" fmla="*/ 609012 h 869514"/>
                <a:gd name="connsiteX40" fmla="*/ 24713 w 907339"/>
                <a:gd name="connsiteY40" fmla="*/ 612542 h 869514"/>
                <a:gd name="connsiteX41" fmla="*/ 22948 w 907339"/>
                <a:gd name="connsiteY41" fmla="*/ 619603 h 869514"/>
                <a:gd name="connsiteX42" fmla="*/ 21183 w 907339"/>
                <a:gd name="connsiteY42" fmla="*/ 628430 h 869514"/>
                <a:gd name="connsiteX43" fmla="*/ 15887 w 907339"/>
                <a:gd name="connsiteY43" fmla="*/ 633725 h 869514"/>
                <a:gd name="connsiteX44" fmla="*/ 12357 w 907339"/>
                <a:gd name="connsiteY44" fmla="*/ 639021 h 869514"/>
                <a:gd name="connsiteX45" fmla="*/ 8826 w 907339"/>
                <a:gd name="connsiteY45" fmla="*/ 646082 h 869514"/>
                <a:gd name="connsiteX46" fmla="*/ 0 w 907339"/>
                <a:gd name="connsiteY46" fmla="*/ 661969 h 869514"/>
                <a:gd name="connsiteX47" fmla="*/ 24713 w 907339"/>
                <a:gd name="connsiteY47" fmla="*/ 723753 h 869514"/>
                <a:gd name="connsiteX48" fmla="*/ 44131 w 907339"/>
                <a:gd name="connsiteY48" fmla="*/ 751997 h 869514"/>
                <a:gd name="connsiteX49" fmla="*/ 82967 w 907339"/>
                <a:gd name="connsiteY49" fmla="*/ 767884 h 869514"/>
                <a:gd name="connsiteX50" fmla="*/ 84732 w 907339"/>
                <a:gd name="connsiteY50" fmla="*/ 827903 h 869514"/>
                <a:gd name="connsiteX51" fmla="*/ 95323 w 907339"/>
                <a:gd name="connsiteY51" fmla="*/ 829668 h 869514"/>
                <a:gd name="connsiteX52" fmla="*/ 130628 w 907339"/>
                <a:gd name="connsiteY52" fmla="*/ 824373 h 869514"/>
                <a:gd name="connsiteX53" fmla="*/ 157107 w 907339"/>
                <a:gd name="connsiteY53" fmla="*/ 819077 h 869514"/>
                <a:gd name="connsiteX54" fmla="*/ 215360 w 907339"/>
                <a:gd name="connsiteY54" fmla="*/ 796128 h 869514"/>
                <a:gd name="connsiteX55" fmla="*/ 231248 w 907339"/>
                <a:gd name="connsiteY55" fmla="*/ 789067 h 869514"/>
                <a:gd name="connsiteX56" fmla="*/ 261257 w 907339"/>
                <a:gd name="connsiteY56" fmla="*/ 785537 h 869514"/>
                <a:gd name="connsiteX57" fmla="*/ 330102 w 907339"/>
                <a:gd name="connsiteY57" fmla="*/ 778476 h 869514"/>
                <a:gd name="connsiteX58" fmla="*/ 446608 w 907339"/>
                <a:gd name="connsiteY58" fmla="*/ 782006 h 869514"/>
                <a:gd name="connsiteX59" fmla="*/ 454442 w 907339"/>
                <a:gd name="connsiteY59" fmla="*/ 846904 h 869514"/>
                <a:gd name="connsiteX60" fmla="*/ 516023 w 907339"/>
                <a:gd name="connsiteY60" fmla="*/ 869472 h 869514"/>
                <a:gd name="connsiteX61" fmla="*/ 567013 w 907339"/>
                <a:gd name="connsiteY61" fmla="*/ 852366 h 869514"/>
                <a:gd name="connsiteX62" fmla="*/ 657219 w 907339"/>
                <a:gd name="connsiteY62" fmla="*/ 845506 h 869514"/>
                <a:gd name="connsiteX63" fmla="*/ 799659 w 907339"/>
                <a:gd name="connsiteY63" fmla="*/ 826138 h 869514"/>
                <a:gd name="connsiteX64" fmla="*/ 863208 w 907339"/>
                <a:gd name="connsiteY64" fmla="*/ 819077 h 869514"/>
                <a:gd name="connsiteX65" fmla="*/ 907339 w 907339"/>
                <a:gd name="connsiteY65" fmla="*/ 813781 h 869514"/>
                <a:gd name="connsiteX66" fmla="*/ 905574 w 907339"/>
                <a:gd name="connsiteY66" fmla="*/ 764354 h 869514"/>
                <a:gd name="connsiteX67" fmla="*/ 903808 w 907339"/>
                <a:gd name="connsiteY67" fmla="*/ 617838 h 869514"/>
                <a:gd name="connsiteX68" fmla="*/ 887921 w 907339"/>
                <a:gd name="connsiteY68" fmla="*/ 402478 h 869514"/>
                <a:gd name="connsiteX69" fmla="*/ 879095 w 907339"/>
                <a:gd name="connsiteY69" fmla="*/ 284206 h 869514"/>
                <a:gd name="connsiteX70" fmla="*/ 882625 w 907339"/>
                <a:gd name="connsiteY70" fmla="*/ 247135 h 869514"/>
                <a:gd name="connsiteX71" fmla="*/ 900278 w 907339"/>
                <a:gd name="connsiteY71" fmla="*/ 206535 h 869514"/>
                <a:gd name="connsiteX72" fmla="*/ 905574 w 907339"/>
                <a:gd name="connsiteY72" fmla="*/ 187117 h 869514"/>
                <a:gd name="connsiteX73" fmla="*/ 849086 w 907339"/>
                <a:gd name="connsiteY73" fmla="*/ 90028 h 869514"/>
                <a:gd name="connsiteX74" fmla="*/ 827903 w 907339"/>
                <a:gd name="connsiteY74" fmla="*/ 45897 h 869514"/>
                <a:gd name="connsiteX75" fmla="*/ 820842 w 907339"/>
                <a:gd name="connsiteY75" fmla="*/ 33540 h 869514"/>
                <a:gd name="connsiteX76" fmla="*/ 812015 w 907339"/>
                <a:gd name="connsiteY76" fmla="*/ 14122 h 869514"/>
                <a:gd name="connsiteX77" fmla="*/ 804954 w 907339"/>
                <a:gd name="connsiteY77" fmla="*/ 3531 h 869514"/>
                <a:gd name="connsiteX78" fmla="*/ 780241 w 907339"/>
                <a:gd name="connsiteY78" fmla="*/ 0 h 869514"/>
                <a:gd name="connsiteX79" fmla="*/ 744936 w 907339"/>
                <a:gd name="connsiteY79" fmla="*/ 3531 h 869514"/>
                <a:gd name="connsiteX80" fmla="*/ 711396 w 907339"/>
                <a:gd name="connsiteY80" fmla="*/ 12357 h 869514"/>
                <a:gd name="connsiteX81" fmla="*/ 690213 w 907339"/>
                <a:gd name="connsiteY81" fmla="*/ 15888 h 869514"/>
                <a:gd name="connsiteX82" fmla="*/ 658438 w 907339"/>
                <a:gd name="connsiteY82" fmla="*/ 22949 h 869514"/>
                <a:gd name="connsiteX83" fmla="*/ 631960 w 907339"/>
                <a:gd name="connsiteY83" fmla="*/ 24714 h 869514"/>
                <a:gd name="connsiteX84" fmla="*/ 568411 w 907339"/>
                <a:gd name="connsiteY84" fmla="*/ 30010 h 869514"/>
                <a:gd name="connsiteX85" fmla="*/ 526045 w 907339"/>
                <a:gd name="connsiteY85" fmla="*/ 42366 h 869514"/>
                <a:gd name="connsiteX86" fmla="*/ 402477 w 907339"/>
                <a:gd name="connsiteY86" fmla="*/ 95324 h 869514"/>
                <a:gd name="connsiteX87" fmla="*/ 330102 w 907339"/>
                <a:gd name="connsiteY87" fmla="*/ 93559 h 869514"/>
                <a:gd name="connsiteX88" fmla="*/ 310684 w 907339"/>
                <a:gd name="connsiteY88" fmla="*/ 91793 h 869514"/>
                <a:gd name="connsiteX89" fmla="*/ 199473 w 907339"/>
                <a:gd name="connsiteY89" fmla="*/ 95324 h 869514"/>
                <a:gd name="connsiteX90" fmla="*/ 187116 w 907339"/>
                <a:gd name="connsiteY90" fmla="*/ 102385 h 869514"/>
                <a:gd name="connsiteX91" fmla="*/ 181821 w 907339"/>
                <a:gd name="connsiteY91" fmla="*/ 102385 h 869514"/>
                <a:gd name="connsiteX0" fmla="*/ 181821 w 907339"/>
                <a:gd name="connsiteY0" fmla="*/ 102385 h 869514"/>
                <a:gd name="connsiteX1" fmla="*/ 181821 w 907339"/>
                <a:gd name="connsiteY1" fmla="*/ 102385 h 869514"/>
                <a:gd name="connsiteX2" fmla="*/ 180055 w 907339"/>
                <a:gd name="connsiteY2" fmla="*/ 139455 h 869514"/>
                <a:gd name="connsiteX3" fmla="*/ 178290 w 907339"/>
                <a:gd name="connsiteY3" fmla="*/ 148281 h 869514"/>
                <a:gd name="connsiteX4" fmla="*/ 172994 w 907339"/>
                <a:gd name="connsiteY4" fmla="*/ 155342 h 869514"/>
                <a:gd name="connsiteX5" fmla="*/ 164168 w 907339"/>
                <a:gd name="connsiteY5" fmla="*/ 171230 h 869514"/>
                <a:gd name="connsiteX6" fmla="*/ 162403 w 907339"/>
                <a:gd name="connsiteY6" fmla="*/ 180056 h 869514"/>
                <a:gd name="connsiteX7" fmla="*/ 160638 w 907339"/>
                <a:gd name="connsiteY7" fmla="*/ 185352 h 869514"/>
                <a:gd name="connsiteX8" fmla="*/ 157107 w 907339"/>
                <a:gd name="connsiteY8" fmla="*/ 206535 h 869514"/>
                <a:gd name="connsiteX9" fmla="*/ 155342 w 907339"/>
                <a:gd name="connsiteY9" fmla="*/ 238309 h 869514"/>
                <a:gd name="connsiteX10" fmla="*/ 148281 w 907339"/>
                <a:gd name="connsiteY10" fmla="*/ 254196 h 869514"/>
                <a:gd name="connsiteX11" fmla="*/ 146516 w 907339"/>
                <a:gd name="connsiteY11" fmla="*/ 259492 h 869514"/>
                <a:gd name="connsiteX12" fmla="*/ 142985 w 907339"/>
                <a:gd name="connsiteY12" fmla="*/ 268318 h 869514"/>
                <a:gd name="connsiteX13" fmla="*/ 141220 w 907339"/>
                <a:gd name="connsiteY13" fmla="*/ 277145 h 869514"/>
                <a:gd name="connsiteX14" fmla="*/ 139455 w 907339"/>
                <a:gd name="connsiteY14" fmla="*/ 287736 h 869514"/>
                <a:gd name="connsiteX15" fmla="*/ 134159 w 907339"/>
                <a:gd name="connsiteY15" fmla="*/ 293032 h 869514"/>
                <a:gd name="connsiteX16" fmla="*/ 132394 w 907339"/>
                <a:gd name="connsiteY16" fmla="*/ 310684 h 869514"/>
                <a:gd name="connsiteX17" fmla="*/ 128863 w 907339"/>
                <a:gd name="connsiteY17" fmla="*/ 375999 h 869514"/>
                <a:gd name="connsiteX18" fmla="*/ 127098 w 907339"/>
                <a:gd name="connsiteY18" fmla="*/ 381295 h 869514"/>
                <a:gd name="connsiteX19" fmla="*/ 123567 w 907339"/>
                <a:gd name="connsiteY19" fmla="*/ 395417 h 869514"/>
                <a:gd name="connsiteX20" fmla="*/ 121802 w 907339"/>
                <a:gd name="connsiteY20" fmla="*/ 400712 h 869514"/>
                <a:gd name="connsiteX21" fmla="*/ 118272 w 907339"/>
                <a:gd name="connsiteY21" fmla="*/ 406008 h 869514"/>
                <a:gd name="connsiteX22" fmla="*/ 111211 w 907339"/>
                <a:gd name="connsiteY22" fmla="*/ 430722 h 869514"/>
                <a:gd name="connsiteX23" fmla="*/ 107680 w 907339"/>
                <a:gd name="connsiteY23" fmla="*/ 444844 h 869514"/>
                <a:gd name="connsiteX24" fmla="*/ 105915 w 907339"/>
                <a:gd name="connsiteY24" fmla="*/ 451905 h 869514"/>
                <a:gd name="connsiteX25" fmla="*/ 102384 w 907339"/>
                <a:gd name="connsiteY25" fmla="*/ 467792 h 869514"/>
                <a:gd name="connsiteX26" fmla="*/ 98854 w 907339"/>
                <a:gd name="connsiteY26" fmla="*/ 476618 h 869514"/>
                <a:gd name="connsiteX27" fmla="*/ 93558 w 907339"/>
                <a:gd name="connsiteY27" fmla="*/ 490740 h 869514"/>
                <a:gd name="connsiteX28" fmla="*/ 90028 w 907339"/>
                <a:gd name="connsiteY28" fmla="*/ 506627 h 869514"/>
                <a:gd name="connsiteX29" fmla="*/ 84732 w 907339"/>
                <a:gd name="connsiteY29" fmla="*/ 511923 h 869514"/>
                <a:gd name="connsiteX30" fmla="*/ 75906 w 907339"/>
                <a:gd name="connsiteY30" fmla="*/ 538402 h 869514"/>
                <a:gd name="connsiteX31" fmla="*/ 68845 w 907339"/>
                <a:gd name="connsiteY31" fmla="*/ 550759 h 869514"/>
                <a:gd name="connsiteX32" fmla="*/ 67079 w 907339"/>
                <a:gd name="connsiteY32" fmla="*/ 556054 h 869514"/>
                <a:gd name="connsiteX33" fmla="*/ 63549 w 907339"/>
                <a:gd name="connsiteY33" fmla="*/ 561350 h 869514"/>
                <a:gd name="connsiteX34" fmla="*/ 61784 w 907339"/>
                <a:gd name="connsiteY34" fmla="*/ 566646 h 869514"/>
                <a:gd name="connsiteX35" fmla="*/ 51192 w 907339"/>
                <a:gd name="connsiteY35" fmla="*/ 580768 h 869514"/>
                <a:gd name="connsiteX36" fmla="*/ 47662 w 907339"/>
                <a:gd name="connsiteY36" fmla="*/ 587829 h 869514"/>
                <a:gd name="connsiteX37" fmla="*/ 40601 w 907339"/>
                <a:gd name="connsiteY37" fmla="*/ 591359 h 869514"/>
                <a:gd name="connsiteX38" fmla="*/ 35305 w 907339"/>
                <a:gd name="connsiteY38" fmla="*/ 598420 h 869514"/>
                <a:gd name="connsiteX39" fmla="*/ 30009 w 907339"/>
                <a:gd name="connsiteY39" fmla="*/ 609012 h 869514"/>
                <a:gd name="connsiteX40" fmla="*/ 24713 w 907339"/>
                <a:gd name="connsiteY40" fmla="*/ 612542 h 869514"/>
                <a:gd name="connsiteX41" fmla="*/ 22948 w 907339"/>
                <a:gd name="connsiteY41" fmla="*/ 619603 h 869514"/>
                <a:gd name="connsiteX42" fmla="*/ 21183 w 907339"/>
                <a:gd name="connsiteY42" fmla="*/ 628430 h 869514"/>
                <a:gd name="connsiteX43" fmla="*/ 15887 w 907339"/>
                <a:gd name="connsiteY43" fmla="*/ 633725 h 869514"/>
                <a:gd name="connsiteX44" fmla="*/ 12357 w 907339"/>
                <a:gd name="connsiteY44" fmla="*/ 639021 h 869514"/>
                <a:gd name="connsiteX45" fmla="*/ 8826 w 907339"/>
                <a:gd name="connsiteY45" fmla="*/ 646082 h 869514"/>
                <a:gd name="connsiteX46" fmla="*/ 0 w 907339"/>
                <a:gd name="connsiteY46" fmla="*/ 661969 h 869514"/>
                <a:gd name="connsiteX47" fmla="*/ 24713 w 907339"/>
                <a:gd name="connsiteY47" fmla="*/ 723753 h 869514"/>
                <a:gd name="connsiteX48" fmla="*/ 44131 w 907339"/>
                <a:gd name="connsiteY48" fmla="*/ 751997 h 869514"/>
                <a:gd name="connsiteX49" fmla="*/ 82967 w 907339"/>
                <a:gd name="connsiteY49" fmla="*/ 767884 h 869514"/>
                <a:gd name="connsiteX50" fmla="*/ 84732 w 907339"/>
                <a:gd name="connsiteY50" fmla="*/ 827903 h 869514"/>
                <a:gd name="connsiteX51" fmla="*/ 95323 w 907339"/>
                <a:gd name="connsiteY51" fmla="*/ 829668 h 869514"/>
                <a:gd name="connsiteX52" fmla="*/ 130628 w 907339"/>
                <a:gd name="connsiteY52" fmla="*/ 824373 h 869514"/>
                <a:gd name="connsiteX53" fmla="*/ 157107 w 907339"/>
                <a:gd name="connsiteY53" fmla="*/ 819077 h 869514"/>
                <a:gd name="connsiteX54" fmla="*/ 215360 w 907339"/>
                <a:gd name="connsiteY54" fmla="*/ 796128 h 869514"/>
                <a:gd name="connsiteX55" fmla="*/ 231248 w 907339"/>
                <a:gd name="connsiteY55" fmla="*/ 789067 h 869514"/>
                <a:gd name="connsiteX56" fmla="*/ 261257 w 907339"/>
                <a:gd name="connsiteY56" fmla="*/ 785537 h 869514"/>
                <a:gd name="connsiteX57" fmla="*/ 330102 w 907339"/>
                <a:gd name="connsiteY57" fmla="*/ 778476 h 869514"/>
                <a:gd name="connsiteX58" fmla="*/ 375170 w 907339"/>
                <a:gd name="connsiteY58" fmla="*/ 866143 h 869514"/>
                <a:gd name="connsiteX59" fmla="*/ 454442 w 907339"/>
                <a:gd name="connsiteY59" fmla="*/ 846904 h 869514"/>
                <a:gd name="connsiteX60" fmla="*/ 516023 w 907339"/>
                <a:gd name="connsiteY60" fmla="*/ 869472 h 869514"/>
                <a:gd name="connsiteX61" fmla="*/ 567013 w 907339"/>
                <a:gd name="connsiteY61" fmla="*/ 852366 h 869514"/>
                <a:gd name="connsiteX62" fmla="*/ 657219 w 907339"/>
                <a:gd name="connsiteY62" fmla="*/ 845506 h 869514"/>
                <a:gd name="connsiteX63" fmla="*/ 799659 w 907339"/>
                <a:gd name="connsiteY63" fmla="*/ 826138 h 869514"/>
                <a:gd name="connsiteX64" fmla="*/ 863208 w 907339"/>
                <a:gd name="connsiteY64" fmla="*/ 819077 h 869514"/>
                <a:gd name="connsiteX65" fmla="*/ 907339 w 907339"/>
                <a:gd name="connsiteY65" fmla="*/ 813781 h 869514"/>
                <a:gd name="connsiteX66" fmla="*/ 905574 w 907339"/>
                <a:gd name="connsiteY66" fmla="*/ 764354 h 869514"/>
                <a:gd name="connsiteX67" fmla="*/ 903808 w 907339"/>
                <a:gd name="connsiteY67" fmla="*/ 617838 h 869514"/>
                <a:gd name="connsiteX68" fmla="*/ 887921 w 907339"/>
                <a:gd name="connsiteY68" fmla="*/ 402478 h 869514"/>
                <a:gd name="connsiteX69" fmla="*/ 879095 w 907339"/>
                <a:gd name="connsiteY69" fmla="*/ 284206 h 869514"/>
                <a:gd name="connsiteX70" fmla="*/ 882625 w 907339"/>
                <a:gd name="connsiteY70" fmla="*/ 247135 h 869514"/>
                <a:gd name="connsiteX71" fmla="*/ 900278 w 907339"/>
                <a:gd name="connsiteY71" fmla="*/ 206535 h 869514"/>
                <a:gd name="connsiteX72" fmla="*/ 905574 w 907339"/>
                <a:gd name="connsiteY72" fmla="*/ 187117 h 869514"/>
                <a:gd name="connsiteX73" fmla="*/ 849086 w 907339"/>
                <a:gd name="connsiteY73" fmla="*/ 90028 h 869514"/>
                <a:gd name="connsiteX74" fmla="*/ 827903 w 907339"/>
                <a:gd name="connsiteY74" fmla="*/ 45897 h 869514"/>
                <a:gd name="connsiteX75" fmla="*/ 820842 w 907339"/>
                <a:gd name="connsiteY75" fmla="*/ 33540 h 869514"/>
                <a:gd name="connsiteX76" fmla="*/ 812015 w 907339"/>
                <a:gd name="connsiteY76" fmla="*/ 14122 h 869514"/>
                <a:gd name="connsiteX77" fmla="*/ 804954 w 907339"/>
                <a:gd name="connsiteY77" fmla="*/ 3531 h 869514"/>
                <a:gd name="connsiteX78" fmla="*/ 780241 w 907339"/>
                <a:gd name="connsiteY78" fmla="*/ 0 h 869514"/>
                <a:gd name="connsiteX79" fmla="*/ 744936 w 907339"/>
                <a:gd name="connsiteY79" fmla="*/ 3531 h 869514"/>
                <a:gd name="connsiteX80" fmla="*/ 711396 w 907339"/>
                <a:gd name="connsiteY80" fmla="*/ 12357 h 869514"/>
                <a:gd name="connsiteX81" fmla="*/ 690213 w 907339"/>
                <a:gd name="connsiteY81" fmla="*/ 15888 h 869514"/>
                <a:gd name="connsiteX82" fmla="*/ 658438 w 907339"/>
                <a:gd name="connsiteY82" fmla="*/ 22949 h 869514"/>
                <a:gd name="connsiteX83" fmla="*/ 631960 w 907339"/>
                <a:gd name="connsiteY83" fmla="*/ 24714 h 869514"/>
                <a:gd name="connsiteX84" fmla="*/ 568411 w 907339"/>
                <a:gd name="connsiteY84" fmla="*/ 30010 h 869514"/>
                <a:gd name="connsiteX85" fmla="*/ 526045 w 907339"/>
                <a:gd name="connsiteY85" fmla="*/ 42366 h 869514"/>
                <a:gd name="connsiteX86" fmla="*/ 402477 w 907339"/>
                <a:gd name="connsiteY86" fmla="*/ 95324 h 869514"/>
                <a:gd name="connsiteX87" fmla="*/ 330102 w 907339"/>
                <a:gd name="connsiteY87" fmla="*/ 93559 h 869514"/>
                <a:gd name="connsiteX88" fmla="*/ 310684 w 907339"/>
                <a:gd name="connsiteY88" fmla="*/ 91793 h 869514"/>
                <a:gd name="connsiteX89" fmla="*/ 199473 w 907339"/>
                <a:gd name="connsiteY89" fmla="*/ 95324 h 869514"/>
                <a:gd name="connsiteX90" fmla="*/ 187116 w 907339"/>
                <a:gd name="connsiteY90" fmla="*/ 102385 h 869514"/>
                <a:gd name="connsiteX91" fmla="*/ 181821 w 907339"/>
                <a:gd name="connsiteY91" fmla="*/ 102385 h 869514"/>
                <a:gd name="connsiteX0" fmla="*/ 181821 w 907339"/>
                <a:gd name="connsiteY0" fmla="*/ 102385 h 884910"/>
                <a:gd name="connsiteX1" fmla="*/ 181821 w 907339"/>
                <a:gd name="connsiteY1" fmla="*/ 102385 h 884910"/>
                <a:gd name="connsiteX2" fmla="*/ 180055 w 907339"/>
                <a:gd name="connsiteY2" fmla="*/ 139455 h 884910"/>
                <a:gd name="connsiteX3" fmla="*/ 178290 w 907339"/>
                <a:gd name="connsiteY3" fmla="*/ 148281 h 884910"/>
                <a:gd name="connsiteX4" fmla="*/ 172994 w 907339"/>
                <a:gd name="connsiteY4" fmla="*/ 155342 h 884910"/>
                <a:gd name="connsiteX5" fmla="*/ 164168 w 907339"/>
                <a:gd name="connsiteY5" fmla="*/ 171230 h 884910"/>
                <a:gd name="connsiteX6" fmla="*/ 162403 w 907339"/>
                <a:gd name="connsiteY6" fmla="*/ 180056 h 884910"/>
                <a:gd name="connsiteX7" fmla="*/ 160638 w 907339"/>
                <a:gd name="connsiteY7" fmla="*/ 185352 h 884910"/>
                <a:gd name="connsiteX8" fmla="*/ 157107 w 907339"/>
                <a:gd name="connsiteY8" fmla="*/ 206535 h 884910"/>
                <a:gd name="connsiteX9" fmla="*/ 155342 w 907339"/>
                <a:gd name="connsiteY9" fmla="*/ 238309 h 884910"/>
                <a:gd name="connsiteX10" fmla="*/ 148281 w 907339"/>
                <a:gd name="connsiteY10" fmla="*/ 254196 h 884910"/>
                <a:gd name="connsiteX11" fmla="*/ 146516 w 907339"/>
                <a:gd name="connsiteY11" fmla="*/ 259492 h 884910"/>
                <a:gd name="connsiteX12" fmla="*/ 142985 w 907339"/>
                <a:gd name="connsiteY12" fmla="*/ 268318 h 884910"/>
                <a:gd name="connsiteX13" fmla="*/ 141220 w 907339"/>
                <a:gd name="connsiteY13" fmla="*/ 277145 h 884910"/>
                <a:gd name="connsiteX14" fmla="*/ 139455 w 907339"/>
                <a:gd name="connsiteY14" fmla="*/ 287736 h 884910"/>
                <a:gd name="connsiteX15" fmla="*/ 134159 w 907339"/>
                <a:gd name="connsiteY15" fmla="*/ 293032 h 884910"/>
                <a:gd name="connsiteX16" fmla="*/ 132394 w 907339"/>
                <a:gd name="connsiteY16" fmla="*/ 310684 h 884910"/>
                <a:gd name="connsiteX17" fmla="*/ 128863 w 907339"/>
                <a:gd name="connsiteY17" fmla="*/ 375999 h 884910"/>
                <a:gd name="connsiteX18" fmla="*/ 127098 w 907339"/>
                <a:gd name="connsiteY18" fmla="*/ 381295 h 884910"/>
                <a:gd name="connsiteX19" fmla="*/ 123567 w 907339"/>
                <a:gd name="connsiteY19" fmla="*/ 395417 h 884910"/>
                <a:gd name="connsiteX20" fmla="*/ 121802 w 907339"/>
                <a:gd name="connsiteY20" fmla="*/ 400712 h 884910"/>
                <a:gd name="connsiteX21" fmla="*/ 118272 w 907339"/>
                <a:gd name="connsiteY21" fmla="*/ 406008 h 884910"/>
                <a:gd name="connsiteX22" fmla="*/ 111211 w 907339"/>
                <a:gd name="connsiteY22" fmla="*/ 430722 h 884910"/>
                <a:gd name="connsiteX23" fmla="*/ 107680 w 907339"/>
                <a:gd name="connsiteY23" fmla="*/ 444844 h 884910"/>
                <a:gd name="connsiteX24" fmla="*/ 105915 w 907339"/>
                <a:gd name="connsiteY24" fmla="*/ 451905 h 884910"/>
                <a:gd name="connsiteX25" fmla="*/ 102384 w 907339"/>
                <a:gd name="connsiteY25" fmla="*/ 467792 h 884910"/>
                <a:gd name="connsiteX26" fmla="*/ 98854 w 907339"/>
                <a:gd name="connsiteY26" fmla="*/ 476618 h 884910"/>
                <a:gd name="connsiteX27" fmla="*/ 93558 w 907339"/>
                <a:gd name="connsiteY27" fmla="*/ 490740 h 884910"/>
                <a:gd name="connsiteX28" fmla="*/ 90028 w 907339"/>
                <a:gd name="connsiteY28" fmla="*/ 506627 h 884910"/>
                <a:gd name="connsiteX29" fmla="*/ 84732 w 907339"/>
                <a:gd name="connsiteY29" fmla="*/ 511923 h 884910"/>
                <a:gd name="connsiteX30" fmla="*/ 75906 w 907339"/>
                <a:gd name="connsiteY30" fmla="*/ 538402 h 884910"/>
                <a:gd name="connsiteX31" fmla="*/ 68845 w 907339"/>
                <a:gd name="connsiteY31" fmla="*/ 550759 h 884910"/>
                <a:gd name="connsiteX32" fmla="*/ 67079 w 907339"/>
                <a:gd name="connsiteY32" fmla="*/ 556054 h 884910"/>
                <a:gd name="connsiteX33" fmla="*/ 63549 w 907339"/>
                <a:gd name="connsiteY33" fmla="*/ 561350 h 884910"/>
                <a:gd name="connsiteX34" fmla="*/ 61784 w 907339"/>
                <a:gd name="connsiteY34" fmla="*/ 566646 h 884910"/>
                <a:gd name="connsiteX35" fmla="*/ 51192 w 907339"/>
                <a:gd name="connsiteY35" fmla="*/ 580768 h 884910"/>
                <a:gd name="connsiteX36" fmla="*/ 47662 w 907339"/>
                <a:gd name="connsiteY36" fmla="*/ 587829 h 884910"/>
                <a:gd name="connsiteX37" fmla="*/ 40601 w 907339"/>
                <a:gd name="connsiteY37" fmla="*/ 591359 h 884910"/>
                <a:gd name="connsiteX38" fmla="*/ 35305 w 907339"/>
                <a:gd name="connsiteY38" fmla="*/ 598420 h 884910"/>
                <a:gd name="connsiteX39" fmla="*/ 30009 w 907339"/>
                <a:gd name="connsiteY39" fmla="*/ 609012 h 884910"/>
                <a:gd name="connsiteX40" fmla="*/ 24713 w 907339"/>
                <a:gd name="connsiteY40" fmla="*/ 612542 h 884910"/>
                <a:gd name="connsiteX41" fmla="*/ 22948 w 907339"/>
                <a:gd name="connsiteY41" fmla="*/ 619603 h 884910"/>
                <a:gd name="connsiteX42" fmla="*/ 21183 w 907339"/>
                <a:gd name="connsiteY42" fmla="*/ 628430 h 884910"/>
                <a:gd name="connsiteX43" fmla="*/ 15887 w 907339"/>
                <a:gd name="connsiteY43" fmla="*/ 633725 h 884910"/>
                <a:gd name="connsiteX44" fmla="*/ 12357 w 907339"/>
                <a:gd name="connsiteY44" fmla="*/ 639021 h 884910"/>
                <a:gd name="connsiteX45" fmla="*/ 8826 w 907339"/>
                <a:gd name="connsiteY45" fmla="*/ 646082 h 884910"/>
                <a:gd name="connsiteX46" fmla="*/ 0 w 907339"/>
                <a:gd name="connsiteY46" fmla="*/ 661969 h 884910"/>
                <a:gd name="connsiteX47" fmla="*/ 24713 w 907339"/>
                <a:gd name="connsiteY47" fmla="*/ 723753 h 884910"/>
                <a:gd name="connsiteX48" fmla="*/ 44131 w 907339"/>
                <a:gd name="connsiteY48" fmla="*/ 751997 h 884910"/>
                <a:gd name="connsiteX49" fmla="*/ 82967 w 907339"/>
                <a:gd name="connsiteY49" fmla="*/ 767884 h 884910"/>
                <a:gd name="connsiteX50" fmla="*/ 84732 w 907339"/>
                <a:gd name="connsiteY50" fmla="*/ 827903 h 884910"/>
                <a:gd name="connsiteX51" fmla="*/ 95323 w 907339"/>
                <a:gd name="connsiteY51" fmla="*/ 829668 h 884910"/>
                <a:gd name="connsiteX52" fmla="*/ 130628 w 907339"/>
                <a:gd name="connsiteY52" fmla="*/ 824373 h 884910"/>
                <a:gd name="connsiteX53" fmla="*/ 157107 w 907339"/>
                <a:gd name="connsiteY53" fmla="*/ 819077 h 884910"/>
                <a:gd name="connsiteX54" fmla="*/ 215360 w 907339"/>
                <a:gd name="connsiteY54" fmla="*/ 796128 h 884910"/>
                <a:gd name="connsiteX55" fmla="*/ 231248 w 907339"/>
                <a:gd name="connsiteY55" fmla="*/ 789067 h 884910"/>
                <a:gd name="connsiteX56" fmla="*/ 261257 w 907339"/>
                <a:gd name="connsiteY56" fmla="*/ 785537 h 884910"/>
                <a:gd name="connsiteX57" fmla="*/ 288827 w 907339"/>
                <a:gd name="connsiteY57" fmla="*/ 884838 h 884910"/>
                <a:gd name="connsiteX58" fmla="*/ 375170 w 907339"/>
                <a:gd name="connsiteY58" fmla="*/ 866143 h 884910"/>
                <a:gd name="connsiteX59" fmla="*/ 454442 w 907339"/>
                <a:gd name="connsiteY59" fmla="*/ 846904 h 884910"/>
                <a:gd name="connsiteX60" fmla="*/ 516023 w 907339"/>
                <a:gd name="connsiteY60" fmla="*/ 869472 h 884910"/>
                <a:gd name="connsiteX61" fmla="*/ 567013 w 907339"/>
                <a:gd name="connsiteY61" fmla="*/ 852366 h 884910"/>
                <a:gd name="connsiteX62" fmla="*/ 657219 w 907339"/>
                <a:gd name="connsiteY62" fmla="*/ 845506 h 884910"/>
                <a:gd name="connsiteX63" fmla="*/ 799659 w 907339"/>
                <a:gd name="connsiteY63" fmla="*/ 826138 h 884910"/>
                <a:gd name="connsiteX64" fmla="*/ 863208 w 907339"/>
                <a:gd name="connsiteY64" fmla="*/ 819077 h 884910"/>
                <a:gd name="connsiteX65" fmla="*/ 907339 w 907339"/>
                <a:gd name="connsiteY65" fmla="*/ 813781 h 884910"/>
                <a:gd name="connsiteX66" fmla="*/ 905574 w 907339"/>
                <a:gd name="connsiteY66" fmla="*/ 764354 h 884910"/>
                <a:gd name="connsiteX67" fmla="*/ 903808 w 907339"/>
                <a:gd name="connsiteY67" fmla="*/ 617838 h 884910"/>
                <a:gd name="connsiteX68" fmla="*/ 887921 w 907339"/>
                <a:gd name="connsiteY68" fmla="*/ 402478 h 884910"/>
                <a:gd name="connsiteX69" fmla="*/ 879095 w 907339"/>
                <a:gd name="connsiteY69" fmla="*/ 284206 h 884910"/>
                <a:gd name="connsiteX70" fmla="*/ 882625 w 907339"/>
                <a:gd name="connsiteY70" fmla="*/ 247135 h 884910"/>
                <a:gd name="connsiteX71" fmla="*/ 900278 w 907339"/>
                <a:gd name="connsiteY71" fmla="*/ 206535 h 884910"/>
                <a:gd name="connsiteX72" fmla="*/ 905574 w 907339"/>
                <a:gd name="connsiteY72" fmla="*/ 187117 h 884910"/>
                <a:gd name="connsiteX73" fmla="*/ 849086 w 907339"/>
                <a:gd name="connsiteY73" fmla="*/ 90028 h 884910"/>
                <a:gd name="connsiteX74" fmla="*/ 827903 w 907339"/>
                <a:gd name="connsiteY74" fmla="*/ 45897 h 884910"/>
                <a:gd name="connsiteX75" fmla="*/ 820842 w 907339"/>
                <a:gd name="connsiteY75" fmla="*/ 33540 h 884910"/>
                <a:gd name="connsiteX76" fmla="*/ 812015 w 907339"/>
                <a:gd name="connsiteY76" fmla="*/ 14122 h 884910"/>
                <a:gd name="connsiteX77" fmla="*/ 804954 w 907339"/>
                <a:gd name="connsiteY77" fmla="*/ 3531 h 884910"/>
                <a:gd name="connsiteX78" fmla="*/ 780241 w 907339"/>
                <a:gd name="connsiteY78" fmla="*/ 0 h 884910"/>
                <a:gd name="connsiteX79" fmla="*/ 744936 w 907339"/>
                <a:gd name="connsiteY79" fmla="*/ 3531 h 884910"/>
                <a:gd name="connsiteX80" fmla="*/ 711396 w 907339"/>
                <a:gd name="connsiteY80" fmla="*/ 12357 h 884910"/>
                <a:gd name="connsiteX81" fmla="*/ 690213 w 907339"/>
                <a:gd name="connsiteY81" fmla="*/ 15888 h 884910"/>
                <a:gd name="connsiteX82" fmla="*/ 658438 w 907339"/>
                <a:gd name="connsiteY82" fmla="*/ 22949 h 884910"/>
                <a:gd name="connsiteX83" fmla="*/ 631960 w 907339"/>
                <a:gd name="connsiteY83" fmla="*/ 24714 h 884910"/>
                <a:gd name="connsiteX84" fmla="*/ 568411 w 907339"/>
                <a:gd name="connsiteY84" fmla="*/ 30010 h 884910"/>
                <a:gd name="connsiteX85" fmla="*/ 526045 w 907339"/>
                <a:gd name="connsiteY85" fmla="*/ 42366 h 884910"/>
                <a:gd name="connsiteX86" fmla="*/ 402477 w 907339"/>
                <a:gd name="connsiteY86" fmla="*/ 95324 h 884910"/>
                <a:gd name="connsiteX87" fmla="*/ 330102 w 907339"/>
                <a:gd name="connsiteY87" fmla="*/ 93559 h 884910"/>
                <a:gd name="connsiteX88" fmla="*/ 310684 w 907339"/>
                <a:gd name="connsiteY88" fmla="*/ 91793 h 884910"/>
                <a:gd name="connsiteX89" fmla="*/ 199473 w 907339"/>
                <a:gd name="connsiteY89" fmla="*/ 95324 h 884910"/>
                <a:gd name="connsiteX90" fmla="*/ 187116 w 907339"/>
                <a:gd name="connsiteY90" fmla="*/ 102385 h 884910"/>
                <a:gd name="connsiteX91" fmla="*/ 181821 w 907339"/>
                <a:gd name="connsiteY91" fmla="*/ 102385 h 884910"/>
                <a:gd name="connsiteX0" fmla="*/ 181821 w 907339"/>
                <a:gd name="connsiteY0" fmla="*/ 102385 h 920482"/>
                <a:gd name="connsiteX1" fmla="*/ 181821 w 907339"/>
                <a:gd name="connsiteY1" fmla="*/ 102385 h 920482"/>
                <a:gd name="connsiteX2" fmla="*/ 180055 w 907339"/>
                <a:gd name="connsiteY2" fmla="*/ 139455 h 920482"/>
                <a:gd name="connsiteX3" fmla="*/ 178290 w 907339"/>
                <a:gd name="connsiteY3" fmla="*/ 148281 h 920482"/>
                <a:gd name="connsiteX4" fmla="*/ 172994 w 907339"/>
                <a:gd name="connsiteY4" fmla="*/ 155342 h 920482"/>
                <a:gd name="connsiteX5" fmla="*/ 164168 w 907339"/>
                <a:gd name="connsiteY5" fmla="*/ 171230 h 920482"/>
                <a:gd name="connsiteX6" fmla="*/ 162403 w 907339"/>
                <a:gd name="connsiteY6" fmla="*/ 180056 h 920482"/>
                <a:gd name="connsiteX7" fmla="*/ 160638 w 907339"/>
                <a:gd name="connsiteY7" fmla="*/ 185352 h 920482"/>
                <a:gd name="connsiteX8" fmla="*/ 157107 w 907339"/>
                <a:gd name="connsiteY8" fmla="*/ 206535 h 920482"/>
                <a:gd name="connsiteX9" fmla="*/ 155342 w 907339"/>
                <a:gd name="connsiteY9" fmla="*/ 238309 h 920482"/>
                <a:gd name="connsiteX10" fmla="*/ 148281 w 907339"/>
                <a:gd name="connsiteY10" fmla="*/ 254196 h 920482"/>
                <a:gd name="connsiteX11" fmla="*/ 146516 w 907339"/>
                <a:gd name="connsiteY11" fmla="*/ 259492 h 920482"/>
                <a:gd name="connsiteX12" fmla="*/ 142985 w 907339"/>
                <a:gd name="connsiteY12" fmla="*/ 268318 h 920482"/>
                <a:gd name="connsiteX13" fmla="*/ 141220 w 907339"/>
                <a:gd name="connsiteY13" fmla="*/ 277145 h 920482"/>
                <a:gd name="connsiteX14" fmla="*/ 139455 w 907339"/>
                <a:gd name="connsiteY14" fmla="*/ 287736 h 920482"/>
                <a:gd name="connsiteX15" fmla="*/ 134159 w 907339"/>
                <a:gd name="connsiteY15" fmla="*/ 293032 h 920482"/>
                <a:gd name="connsiteX16" fmla="*/ 132394 w 907339"/>
                <a:gd name="connsiteY16" fmla="*/ 310684 h 920482"/>
                <a:gd name="connsiteX17" fmla="*/ 128863 w 907339"/>
                <a:gd name="connsiteY17" fmla="*/ 375999 h 920482"/>
                <a:gd name="connsiteX18" fmla="*/ 127098 w 907339"/>
                <a:gd name="connsiteY18" fmla="*/ 381295 h 920482"/>
                <a:gd name="connsiteX19" fmla="*/ 123567 w 907339"/>
                <a:gd name="connsiteY19" fmla="*/ 395417 h 920482"/>
                <a:gd name="connsiteX20" fmla="*/ 121802 w 907339"/>
                <a:gd name="connsiteY20" fmla="*/ 400712 h 920482"/>
                <a:gd name="connsiteX21" fmla="*/ 118272 w 907339"/>
                <a:gd name="connsiteY21" fmla="*/ 406008 h 920482"/>
                <a:gd name="connsiteX22" fmla="*/ 111211 w 907339"/>
                <a:gd name="connsiteY22" fmla="*/ 430722 h 920482"/>
                <a:gd name="connsiteX23" fmla="*/ 107680 w 907339"/>
                <a:gd name="connsiteY23" fmla="*/ 444844 h 920482"/>
                <a:gd name="connsiteX24" fmla="*/ 105915 w 907339"/>
                <a:gd name="connsiteY24" fmla="*/ 451905 h 920482"/>
                <a:gd name="connsiteX25" fmla="*/ 102384 w 907339"/>
                <a:gd name="connsiteY25" fmla="*/ 467792 h 920482"/>
                <a:gd name="connsiteX26" fmla="*/ 98854 w 907339"/>
                <a:gd name="connsiteY26" fmla="*/ 476618 h 920482"/>
                <a:gd name="connsiteX27" fmla="*/ 93558 w 907339"/>
                <a:gd name="connsiteY27" fmla="*/ 490740 h 920482"/>
                <a:gd name="connsiteX28" fmla="*/ 90028 w 907339"/>
                <a:gd name="connsiteY28" fmla="*/ 506627 h 920482"/>
                <a:gd name="connsiteX29" fmla="*/ 84732 w 907339"/>
                <a:gd name="connsiteY29" fmla="*/ 511923 h 920482"/>
                <a:gd name="connsiteX30" fmla="*/ 75906 w 907339"/>
                <a:gd name="connsiteY30" fmla="*/ 538402 h 920482"/>
                <a:gd name="connsiteX31" fmla="*/ 68845 w 907339"/>
                <a:gd name="connsiteY31" fmla="*/ 550759 h 920482"/>
                <a:gd name="connsiteX32" fmla="*/ 67079 w 907339"/>
                <a:gd name="connsiteY32" fmla="*/ 556054 h 920482"/>
                <a:gd name="connsiteX33" fmla="*/ 63549 w 907339"/>
                <a:gd name="connsiteY33" fmla="*/ 561350 h 920482"/>
                <a:gd name="connsiteX34" fmla="*/ 61784 w 907339"/>
                <a:gd name="connsiteY34" fmla="*/ 566646 h 920482"/>
                <a:gd name="connsiteX35" fmla="*/ 51192 w 907339"/>
                <a:gd name="connsiteY35" fmla="*/ 580768 h 920482"/>
                <a:gd name="connsiteX36" fmla="*/ 47662 w 907339"/>
                <a:gd name="connsiteY36" fmla="*/ 587829 h 920482"/>
                <a:gd name="connsiteX37" fmla="*/ 40601 w 907339"/>
                <a:gd name="connsiteY37" fmla="*/ 591359 h 920482"/>
                <a:gd name="connsiteX38" fmla="*/ 35305 w 907339"/>
                <a:gd name="connsiteY38" fmla="*/ 598420 h 920482"/>
                <a:gd name="connsiteX39" fmla="*/ 30009 w 907339"/>
                <a:gd name="connsiteY39" fmla="*/ 609012 h 920482"/>
                <a:gd name="connsiteX40" fmla="*/ 24713 w 907339"/>
                <a:gd name="connsiteY40" fmla="*/ 612542 h 920482"/>
                <a:gd name="connsiteX41" fmla="*/ 22948 w 907339"/>
                <a:gd name="connsiteY41" fmla="*/ 619603 h 920482"/>
                <a:gd name="connsiteX42" fmla="*/ 21183 w 907339"/>
                <a:gd name="connsiteY42" fmla="*/ 628430 h 920482"/>
                <a:gd name="connsiteX43" fmla="*/ 15887 w 907339"/>
                <a:gd name="connsiteY43" fmla="*/ 633725 h 920482"/>
                <a:gd name="connsiteX44" fmla="*/ 12357 w 907339"/>
                <a:gd name="connsiteY44" fmla="*/ 639021 h 920482"/>
                <a:gd name="connsiteX45" fmla="*/ 8826 w 907339"/>
                <a:gd name="connsiteY45" fmla="*/ 646082 h 920482"/>
                <a:gd name="connsiteX46" fmla="*/ 0 w 907339"/>
                <a:gd name="connsiteY46" fmla="*/ 661969 h 920482"/>
                <a:gd name="connsiteX47" fmla="*/ 24713 w 907339"/>
                <a:gd name="connsiteY47" fmla="*/ 723753 h 920482"/>
                <a:gd name="connsiteX48" fmla="*/ 44131 w 907339"/>
                <a:gd name="connsiteY48" fmla="*/ 751997 h 920482"/>
                <a:gd name="connsiteX49" fmla="*/ 82967 w 907339"/>
                <a:gd name="connsiteY49" fmla="*/ 767884 h 920482"/>
                <a:gd name="connsiteX50" fmla="*/ 84732 w 907339"/>
                <a:gd name="connsiteY50" fmla="*/ 827903 h 920482"/>
                <a:gd name="connsiteX51" fmla="*/ 95323 w 907339"/>
                <a:gd name="connsiteY51" fmla="*/ 829668 h 920482"/>
                <a:gd name="connsiteX52" fmla="*/ 130628 w 907339"/>
                <a:gd name="connsiteY52" fmla="*/ 824373 h 920482"/>
                <a:gd name="connsiteX53" fmla="*/ 157107 w 907339"/>
                <a:gd name="connsiteY53" fmla="*/ 819077 h 920482"/>
                <a:gd name="connsiteX54" fmla="*/ 215360 w 907339"/>
                <a:gd name="connsiteY54" fmla="*/ 796128 h 920482"/>
                <a:gd name="connsiteX55" fmla="*/ 231248 w 907339"/>
                <a:gd name="connsiteY55" fmla="*/ 789067 h 920482"/>
                <a:gd name="connsiteX56" fmla="*/ 218394 w 907339"/>
                <a:gd name="connsiteY56" fmla="*/ 920475 h 920482"/>
                <a:gd name="connsiteX57" fmla="*/ 288827 w 907339"/>
                <a:gd name="connsiteY57" fmla="*/ 884838 h 920482"/>
                <a:gd name="connsiteX58" fmla="*/ 375170 w 907339"/>
                <a:gd name="connsiteY58" fmla="*/ 866143 h 920482"/>
                <a:gd name="connsiteX59" fmla="*/ 454442 w 907339"/>
                <a:gd name="connsiteY59" fmla="*/ 846904 h 920482"/>
                <a:gd name="connsiteX60" fmla="*/ 516023 w 907339"/>
                <a:gd name="connsiteY60" fmla="*/ 869472 h 920482"/>
                <a:gd name="connsiteX61" fmla="*/ 567013 w 907339"/>
                <a:gd name="connsiteY61" fmla="*/ 852366 h 920482"/>
                <a:gd name="connsiteX62" fmla="*/ 657219 w 907339"/>
                <a:gd name="connsiteY62" fmla="*/ 845506 h 920482"/>
                <a:gd name="connsiteX63" fmla="*/ 799659 w 907339"/>
                <a:gd name="connsiteY63" fmla="*/ 826138 h 920482"/>
                <a:gd name="connsiteX64" fmla="*/ 863208 w 907339"/>
                <a:gd name="connsiteY64" fmla="*/ 819077 h 920482"/>
                <a:gd name="connsiteX65" fmla="*/ 907339 w 907339"/>
                <a:gd name="connsiteY65" fmla="*/ 813781 h 920482"/>
                <a:gd name="connsiteX66" fmla="*/ 905574 w 907339"/>
                <a:gd name="connsiteY66" fmla="*/ 764354 h 920482"/>
                <a:gd name="connsiteX67" fmla="*/ 903808 w 907339"/>
                <a:gd name="connsiteY67" fmla="*/ 617838 h 920482"/>
                <a:gd name="connsiteX68" fmla="*/ 887921 w 907339"/>
                <a:gd name="connsiteY68" fmla="*/ 402478 h 920482"/>
                <a:gd name="connsiteX69" fmla="*/ 879095 w 907339"/>
                <a:gd name="connsiteY69" fmla="*/ 284206 h 920482"/>
                <a:gd name="connsiteX70" fmla="*/ 882625 w 907339"/>
                <a:gd name="connsiteY70" fmla="*/ 247135 h 920482"/>
                <a:gd name="connsiteX71" fmla="*/ 900278 w 907339"/>
                <a:gd name="connsiteY71" fmla="*/ 206535 h 920482"/>
                <a:gd name="connsiteX72" fmla="*/ 905574 w 907339"/>
                <a:gd name="connsiteY72" fmla="*/ 187117 h 920482"/>
                <a:gd name="connsiteX73" fmla="*/ 849086 w 907339"/>
                <a:gd name="connsiteY73" fmla="*/ 90028 h 920482"/>
                <a:gd name="connsiteX74" fmla="*/ 827903 w 907339"/>
                <a:gd name="connsiteY74" fmla="*/ 45897 h 920482"/>
                <a:gd name="connsiteX75" fmla="*/ 820842 w 907339"/>
                <a:gd name="connsiteY75" fmla="*/ 33540 h 920482"/>
                <a:gd name="connsiteX76" fmla="*/ 812015 w 907339"/>
                <a:gd name="connsiteY76" fmla="*/ 14122 h 920482"/>
                <a:gd name="connsiteX77" fmla="*/ 804954 w 907339"/>
                <a:gd name="connsiteY77" fmla="*/ 3531 h 920482"/>
                <a:gd name="connsiteX78" fmla="*/ 780241 w 907339"/>
                <a:gd name="connsiteY78" fmla="*/ 0 h 920482"/>
                <a:gd name="connsiteX79" fmla="*/ 744936 w 907339"/>
                <a:gd name="connsiteY79" fmla="*/ 3531 h 920482"/>
                <a:gd name="connsiteX80" fmla="*/ 711396 w 907339"/>
                <a:gd name="connsiteY80" fmla="*/ 12357 h 920482"/>
                <a:gd name="connsiteX81" fmla="*/ 690213 w 907339"/>
                <a:gd name="connsiteY81" fmla="*/ 15888 h 920482"/>
                <a:gd name="connsiteX82" fmla="*/ 658438 w 907339"/>
                <a:gd name="connsiteY82" fmla="*/ 22949 h 920482"/>
                <a:gd name="connsiteX83" fmla="*/ 631960 w 907339"/>
                <a:gd name="connsiteY83" fmla="*/ 24714 h 920482"/>
                <a:gd name="connsiteX84" fmla="*/ 568411 w 907339"/>
                <a:gd name="connsiteY84" fmla="*/ 30010 h 920482"/>
                <a:gd name="connsiteX85" fmla="*/ 526045 w 907339"/>
                <a:gd name="connsiteY85" fmla="*/ 42366 h 920482"/>
                <a:gd name="connsiteX86" fmla="*/ 402477 w 907339"/>
                <a:gd name="connsiteY86" fmla="*/ 95324 h 920482"/>
                <a:gd name="connsiteX87" fmla="*/ 330102 w 907339"/>
                <a:gd name="connsiteY87" fmla="*/ 93559 h 920482"/>
                <a:gd name="connsiteX88" fmla="*/ 310684 w 907339"/>
                <a:gd name="connsiteY88" fmla="*/ 91793 h 920482"/>
                <a:gd name="connsiteX89" fmla="*/ 199473 w 907339"/>
                <a:gd name="connsiteY89" fmla="*/ 95324 h 920482"/>
                <a:gd name="connsiteX90" fmla="*/ 187116 w 907339"/>
                <a:gd name="connsiteY90" fmla="*/ 102385 h 920482"/>
                <a:gd name="connsiteX91" fmla="*/ 181821 w 907339"/>
                <a:gd name="connsiteY91" fmla="*/ 102385 h 920482"/>
                <a:gd name="connsiteX0" fmla="*/ 181821 w 907339"/>
                <a:gd name="connsiteY0" fmla="*/ 102385 h 923285"/>
                <a:gd name="connsiteX1" fmla="*/ 181821 w 907339"/>
                <a:gd name="connsiteY1" fmla="*/ 102385 h 923285"/>
                <a:gd name="connsiteX2" fmla="*/ 180055 w 907339"/>
                <a:gd name="connsiteY2" fmla="*/ 139455 h 923285"/>
                <a:gd name="connsiteX3" fmla="*/ 178290 w 907339"/>
                <a:gd name="connsiteY3" fmla="*/ 148281 h 923285"/>
                <a:gd name="connsiteX4" fmla="*/ 172994 w 907339"/>
                <a:gd name="connsiteY4" fmla="*/ 155342 h 923285"/>
                <a:gd name="connsiteX5" fmla="*/ 164168 w 907339"/>
                <a:gd name="connsiteY5" fmla="*/ 171230 h 923285"/>
                <a:gd name="connsiteX6" fmla="*/ 162403 w 907339"/>
                <a:gd name="connsiteY6" fmla="*/ 180056 h 923285"/>
                <a:gd name="connsiteX7" fmla="*/ 160638 w 907339"/>
                <a:gd name="connsiteY7" fmla="*/ 185352 h 923285"/>
                <a:gd name="connsiteX8" fmla="*/ 157107 w 907339"/>
                <a:gd name="connsiteY8" fmla="*/ 206535 h 923285"/>
                <a:gd name="connsiteX9" fmla="*/ 155342 w 907339"/>
                <a:gd name="connsiteY9" fmla="*/ 238309 h 923285"/>
                <a:gd name="connsiteX10" fmla="*/ 148281 w 907339"/>
                <a:gd name="connsiteY10" fmla="*/ 254196 h 923285"/>
                <a:gd name="connsiteX11" fmla="*/ 146516 w 907339"/>
                <a:gd name="connsiteY11" fmla="*/ 259492 h 923285"/>
                <a:gd name="connsiteX12" fmla="*/ 142985 w 907339"/>
                <a:gd name="connsiteY12" fmla="*/ 268318 h 923285"/>
                <a:gd name="connsiteX13" fmla="*/ 141220 w 907339"/>
                <a:gd name="connsiteY13" fmla="*/ 277145 h 923285"/>
                <a:gd name="connsiteX14" fmla="*/ 139455 w 907339"/>
                <a:gd name="connsiteY14" fmla="*/ 287736 h 923285"/>
                <a:gd name="connsiteX15" fmla="*/ 134159 w 907339"/>
                <a:gd name="connsiteY15" fmla="*/ 293032 h 923285"/>
                <a:gd name="connsiteX16" fmla="*/ 132394 w 907339"/>
                <a:gd name="connsiteY16" fmla="*/ 310684 h 923285"/>
                <a:gd name="connsiteX17" fmla="*/ 128863 w 907339"/>
                <a:gd name="connsiteY17" fmla="*/ 375999 h 923285"/>
                <a:gd name="connsiteX18" fmla="*/ 127098 w 907339"/>
                <a:gd name="connsiteY18" fmla="*/ 381295 h 923285"/>
                <a:gd name="connsiteX19" fmla="*/ 123567 w 907339"/>
                <a:gd name="connsiteY19" fmla="*/ 395417 h 923285"/>
                <a:gd name="connsiteX20" fmla="*/ 121802 w 907339"/>
                <a:gd name="connsiteY20" fmla="*/ 400712 h 923285"/>
                <a:gd name="connsiteX21" fmla="*/ 118272 w 907339"/>
                <a:gd name="connsiteY21" fmla="*/ 406008 h 923285"/>
                <a:gd name="connsiteX22" fmla="*/ 111211 w 907339"/>
                <a:gd name="connsiteY22" fmla="*/ 430722 h 923285"/>
                <a:gd name="connsiteX23" fmla="*/ 107680 w 907339"/>
                <a:gd name="connsiteY23" fmla="*/ 444844 h 923285"/>
                <a:gd name="connsiteX24" fmla="*/ 105915 w 907339"/>
                <a:gd name="connsiteY24" fmla="*/ 451905 h 923285"/>
                <a:gd name="connsiteX25" fmla="*/ 102384 w 907339"/>
                <a:gd name="connsiteY25" fmla="*/ 467792 h 923285"/>
                <a:gd name="connsiteX26" fmla="*/ 98854 w 907339"/>
                <a:gd name="connsiteY26" fmla="*/ 476618 h 923285"/>
                <a:gd name="connsiteX27" fmla="*/ 93558 w 907339"/>
                <a:gd name="connsiteY27" fmla="*/ 490740 h 923285"/>
                <a:gd name="connsiteX28" fmla="*/ 90028 w 907339"/>
                <a:gd name="connsiteY28" fmla="*/ 506627 h 923285"/>
                <a:gd name="connsiteX29" fmla="*/ 84732 w 907339"/>
                <a:gd name="connsiteY29" fmla="*/ 511923 h 923285"/>
                <a:gd name="connsiteX30" fmla="*/ 75906 w 907339"/>
                <a:gd name="connsiteY30" fmla="*/ 538402 h 923285"/>
                <a:gd name="connsiteX31" fmla="*/ 68845 w 907339"/>
                <a:gd name="connsiteY31" fmla="*/ 550759 h 923285"/>
                <a:gd name="connsiteX32" fmla="*/ 67079 w 907339"/>
                <a:gd name="connsiteY32" fmla="*/ 556054 h 923285"/>
                <a:gd name="connsiteX33" fmla="*/ 63549 w 907339"/>
                <a:gd name="connsiteY33" fmla="*/ 561350 h 923285"/>
                <a:gd name="connsiteX34" fmla="*/ 61784 w 907339"/>
                <a:gd name="connsiteY34" fmla="*/ 566646 h 923285"/>
                <a:gd name="connsiteX35" fmla="*/ 51192 w 907339"/>
                <a:gd name="connsiteY35" fmla="*/ 580768 h 923285"/>
                <a:gd name="connsiteX36" fmla="*/ 47662 w 907339"/>
                <a:gd name="connsiteY36" fmla="*/ 587829 h 923285"/>
                <a:gd name="connsiteX37" fmla="*/ 40601 w 907339"/>
                <a:gd name="connsiteY37" fmla="*/ 591359 h 923285"/>
                <a:gd name="connsiteX38" fmla="*/ 35305 w 907339"/>
                <a:gd name="connsiteY38" fmla="*/ 598420 h 923285"/>
                <a:gd name="connsiteX39" fmla="*/ 30009 w 907339"/>
                <a:gd name="connsiteY39" fmla="*/ 609012 h 923285"/>
                <a:gd name="connsiteX40" fmla="*/ 24713 w 907339"/>
                <a:gd name="connsiteY40" fmla="*/ 612542 h 923285"/>
                <a:gd name="connsiteX41" fmla="*/ 22948 w 907339"/>
                <a:gd name="connsiteY41" fmla="*/ 619603 h 923285"/>
                <a:gd name="connsiteX42" fmla="*/ 21183 w 907339"/>
                <a:gd name="connsiteY42" fmla="*/ 628430 h 923285"/>
                <a:gd name="connsiteX43" fmla="*/ 15887 w 907339"/>
                <a:gd name="connsiteY43" fmla="*/ 633725 h 923285"/>
                <a:gd name="connsiteX44" fmla="*/ 12357 w 907339"/>
                <a:gd name="connsiteY44" fmla="*/ 639021 h 923285"/>
                <a:gd name="connsiteX45" fmla="*/ 8826 w 907339"/>
                <a:gd name="connsiteY45" fmla="*/ 646082 h 923285"/>
                <a:gd name="connsiteX46" fmla="*/ 0 w 907339"/>
                <a:gd name="connsiteY46" fmla="*/ 661969 h 923285"/>
                <a:gd name="connsiteX47" fmla="*/ 24713 w 907339"/>
                <a:gd name="connsiteY47" fmla="*/ 723753 h 923285"/>
                <a:gd name="connsiteX48" fmla="*/ 44131 w 907339"/>
                <a:gd name="connsiteY48" fmla="*/ 751997 h 923285"/>
                <a:gd name="connsiteX49" fmla="*/ 82967 w 907339"/>
                <a:gd name="connsiteY49" fmla="*/ 767884 h 923285"/>
                <a:gd name="connsiteX50" fmla="*/ 84732 w 907339"/>
                <a:gd name="connsiteY50" fmla="*/ 827903 h 923285"/>
                <a:gd name="connsiteX51" fmla="*/ 95323 w 907339"/>
                <a:gd name="connsiteY51" fmla="*/ 829668 h 923285"/>
                <a:gd name="connsiteX52" fmla="*/ 130628 w 907339"/>
                <a:gd name="connsiteY52" fmla="*/ 824373 h 923285"/>
                <a:gd name="connsiteX53" fmla="*/ 157107 w 907339"/>
                <a:gd name="connsiteY53" fmla="*/ 819077 h 923285"/>
                <a:gd name="connsiteX54" fmla="*/ 215360 w 907339"/>
                <a:gd name="connsiteY54" fmla="*/ 796128 h 923285"/>
                <a:gd name="connsiteX55" fmla="*/ 166161 w 907339"/>
                <a:gd name="connsiteY55" fmla="*/ 909717 h 923285"/>
                <a:gd name="connsiteX56" fmla="*/ 218394 w 907339"/>
                <a:gd name="connsiteY56" fmla="*/ 920475 h 923285"/>
                <a:gd name="connsiteX57" fmla="*/ 288827 w 907339"/>
                <a:gd name="connsiteY57" fmla="*/ 884838 h 923285"/>
                <a:gd name="connsiteX58" fmla="*/ 375170 w 907339"/>
                <a:gd name="connsiteY58" fmla="*/ 866143 h 923285"/>
                <a:gd name="connsiteX59" fmla="*/ 454442 w 907339"/>
                <a:gd name="connsiteY59" fmla="*/ 846904 h 923285"/>
                <a:gd name="connsiteX60" fmla="*/ 516023 w 907339"/>
                <a:gd name="connsiteY60" fmla="*/ 869472 h 923285"/>
                <a:gd name="connsiteX61" fmla="*/ 567013 w 907339"/>
                <a:gd name="connsiteY61" fmla="*/ 852366 h 923285"/>
                <a:gd name="connsiteX62" fmla="*/ 657219 w 907339"/>
                <a:gd name="connsiteY62" fmla="*/ 845506 h 923285"/>
                <a:gd name="connsiteX63" fmla="*/ 799659 w 907339"/>
                <a:gd name="connsiteY63" fmla="*/ 826138 h 923285"/>
                <a:gd name="connsiteX64" fmla="*/ 863208 w 907339"/>
                <a:gd name="connsiteY64" fmla="*/ 819077 h 923285"/>
                <a:gd name="connsiteX65" fmla="*/ 907339 w 907339"/>
                <a:gd name="connsiteY65" fmla="*/ 813781 h 923285"/>
                <a:gd name="connsiteX66" fmla="*/ 905574 w 907339"/>
                <a:gd name="connsiteY66" fmla="*/ 764354 h 923285"/>
                <a:gd name="connsiteX67" fmla="*/ 903808 w 907339"/>
                <a:gd name="connsiteY67" fmla="*/ 617838 h 923285"/>
                <a:gd name="connsiteX68" fmla="*/ 887921 w 907339"/>
                <a:gd name="connsiteY68" fmla="*/ 402478 h 923285"/>
                <a:gd name="connsiteX69" fmla="*/ 879095 w 907339"/>
                <a:gd name="connsiteY69" fmla="*/ 284206 h 923285"/>
                <a:gd name="connsiteX70" fmla="*/ 882625 w 907339"/>
                <a:gd name="connsiteY70" fmla="*/ 247135 h 923285"/>
                <a:gd name="connsiteX71" fmla="*/ 900278 w 907339"/>
                <a:gd name="connsiteY71" fmla="*/ 206535 h 923285"/>
                <a:gd name="connsiteX72" fmla="*/ 905574 w 907339"/>
                <a:gd name="connsiteY72" fmla="*/ 187117 h 923285"/>
                <a:gd name="connsiteX73" fmla="*/ 849086 w 907339"/>
                <a:gd name="connsiteY73" fmla="*/ 90028 h 923285"/>
                <a:gd name="connsiteX74" fmla="*/ 827903 w 907339"/>
                <a:gd name="connsiteY74" fmla="*/ 45897 h 923285"/>
                <a:gd name="connsiteX75" fmla="*/ 820842 w 907339"/>
                <a:gd name="connsiteY75" fmla="*/ 33540 h 923285"/>
                <a:gd name="connsiteX76" fmla="*/ 812015 w 907339"/>
                <a:gd name="connsiteY76" fmla="*/ 14122 h 923285"/>
                <a:gd name="connsiteX77" fmla="*/ 804954 w 907339"/>
                <a:gd name="connsiteY77" fmla="*/ 3531 h 923285"/>
                <a:gd name="connsiteX78" fmla="*/ 780241 w 907339"/>
                <a:gd name="connsiteY78" fmla="*/ 0 h 923285"/>
                <a:gd name="connsiteX79" fmla="*/ 744936 w 907339"/>
                <a:gd name="connsiteY79" fmla="*/ 3531 h 923285"/>
                <a:gd name="connsiteX80" fmla="*/ 711396 w 907339"/>
                <a:gd name="connsiteY80" fmla="*/ 12357 h 923285"/>
                <a:gd name="connsiteX81" fmla="*/ 690213 w 907339"/>
                <a:gd name="connsiteY81" fmla="*/ 15888 h 923285"/>
                <a:gd name="connsiteX82" fmla="*/ 658438 w 907339"/>
                <a:gd name="connsiteY82" fmla="*/ 22949 h 923285"/>
                <a:gd name="connsiteX83" fmla="*/ 631960 w 907339"/>
                <a:gd name="connsiteY83" fmla="*/ 24714 h 923285"/>
                <a:gd name="connsiteX84" fmla="*/ 568411 w 907339"/>
                <a:gd name="connsiteY84" fmla="*/ 30010 h 923285"/>
                <a:gd name="connsiteX85" fmla="*/ 526045 w 907339"/>
                <a:gd name="connsiteY85" fmla="*/ 42366 h 923285"/>
                <a:gd name="connsiteX86" fmla="*/ 402477 w 907339"/>
                <a:gd name="connsiteY86" fmla="*/ 95324 h 923285"/>
                <a:gd name="connsiteX87" fmla="*/ 330102 w 907339"/>
                <a:gd name="connsiteY87" fmla="*/ 93559 h 923285"/>
                <a:gd name="connsiteX88" fmla="*/ 310684 w 907339"/>
                <a:gd name="connsiteY88" fmla="*/ 91793 h 923285"/>
                <a:gd name="connsiteX89" fmla="*/ 199473 w 907339"/>
                <a:gd name="connsiteY89" fmla="*/ 95324 h 923285"/>
                <a:gd name="connsiteX90" fmla="*/ 187116 w 907339"/>
                <a:gd name="connsiteY90" fmla="*/ 102385 h 923285"/>
                <a:gd name="connsiteX91" fmla="*/ 181821 w 907339"/>
                <a:gd name="connsiteY91" fmla="*/ 102385 h 923285"/>
                <a:gd name="connsiteX0" fmla="*/ 181821 w 907339"/>
                <a:gd name="connsiteY0" fmla="*/ 102385 h 920721"/>
                <a:gd name="connsiteX1" fmla="*/ 181821 w 907339"/>
                <a:gd name="connsiteY1" fmla="*/ 102385 h 920721"/>
                <a:gd name="connsiteX2" fmla="*/ 180055 w 907339"/>
                <a:gd name="connsiteY2" fmla="*/ 139455 h 920721"/>
                <a:gd name="connsiteX3" fmla="*/ 178290 w 907339"/>
                <a:gd name="connsiteY3" fmla="*/ 148281 h 920721"/>
                <a:gd name="connsiteX4" fmla="*/ 172994 w 907339"/>
                <a:gd name="connsiteY4" fmla="*/ 155342 h 920721"/>
                <a:gd name="connsiteX5" fmla="*/ 164168 w 907339"/>
                <a:gd name="connsiteY5" fmla="*/ 171230 h 920721"/>
                <a:gd name="connsiteX6" fmla="*/ 162403 w 907339"/>
                <a:gd name="connsiteY6" fmla="*/ 180056 h 920721"/>
                <a:gd name="connsiteX7" fmla="*/ 160638 w 907339"/>
                <a:gd name="connsiteY7" fmla="*/ 185352 h 920721"/>
                <a:gd name="connsiteX8" fmla="*/ 157107 w 907339"/>
                <a:gd name="connsiteY8" fmla="*/ 206535 h 920721"/>
                <a:gd name="connsiteX9" fmla="*/ 155342 w 907339"/>
                <a:gd name="connsiteY9" fmla="*/ 238309 h 920721"/>
                <a:gd name="connsiteX10" fmla="*/ 148281 w 907339"/>
                <a:gd name="connsiteY10" fmla="*/ 254196 h 920721"/>
                <a:gd name="connsiteX11" fmla="*/ 146516 w 907339"/>
                <a:gd name="connsiteY11" fmla="*/ 259492 h 920721"/>
                <a:gd name="connsiteX12" fmla="*/ 142985 w 907339"/>
                <a:gd name="connsiteY12" fmla="*/ 268318 h 920721"/>
                <a:gd name="connsiteX13" fmla="*/ 141220 w 907339"/>
                <a:gd name="connsiteY13" fmla="*/ 277145 h 920721"/>
                <a:gd name="connsiteX14" fmla="*/ 139455 w 907339"/>
                <a:gd name="connsiteY14" fmla="*/ 287736 h 920721"/>
                <a:gd name="connsiteX15" fmla="*/ 134159 w 907339"/>
                <a:gd name="connsiteY15" fmla="*/ 293032 h 920721"/>
                <a:gd name="connsiteX16" fmla="*/ 132394 w 907339"/>
                <a:gd name="connsiteY16" fmla="*/ 310684 h 920721"/>
                <a:gd name="connsiteX17" fmla="*/ 128863 w 907339"/>
                <a:gd name="connsiteY17" fmla="*/ 375999 h 920721"/>
                <a:gd name="connsiteX18" fmla="*/ 127098 w 907339"/>
                <a:gd name="connsiteY18" fmla="*/ 381295 h 920721"/>
                <a:gd name="connsiteX19" fmla="*/ 123567 w 907339"/>
                <a:gd name="connsiteY19" fmla="*/ 395417 h 920721"/>
                <a:gd name="connsiteX20" fmla="*/ 121802 w 907339"/>
                <a:gd name="connsiteY20" fmla="*/ 400712 h 920721"/>
                <a:gd name="connsiteX21" fmla="*/ 118272 w 907339"/>
                <a:gd name="connsiteY21" fmla="*/ 406008 h 920721"/>
                <a:gd name="connsiteX22" fmla="*/ 111211 w 907339"/>
                <a:gd name="connsiteY22" fmla="*/ 430722 h 920721"/>
                <a:gd name="connsiteX23" fmla="*/ 107680 w 907339"/>
                <a:gd name="connsiteY23" fmla="*/ 444844 h 920721"/>
                <a:gd name="connsiteX24" fmla="*/ 105915 w 907339"/>
                <a:gd name="connsiteY24" fmla="*/ 451905 h 920721"/>
                <a:gd name="connsiteX25" fmla="*/ 102384 w 907339"/>
                <a:gd name="connsiteY25" fmla="*/ 467792 h 920721"/>
                <a:gd name="connsiteX26" fmla="*/ 98854 w 907339"/>
                <a:gd name="connsiteY26" fmla="*/ 476618 h 920721"/>
                <a:gd name="connsiteX27" fmla="*/ 93558 w 907339"/>
                <a:gd name="connsiteY27" fmla="*/ 490740 h 920721"/>
                <a:gd name="connsiteX28" fmla="*/ 90028 w 907339"/>
                <a:gd name="connsiteY28" fmla="*/ 506627 h 920721"/>
                <a:gd name="connsiteX29" fmla="*/ 84732 w 907339"/>
                <a:gd name="connsiteY29" fmla="*/ 511923 h 920721"/>
                <a:gd name="connsiteX30" fmla="*/ 75906 w 907339"/>
                <a:gd name="connsiteY30" fmla="*/ 538402 h 920721"/>
                <a:gd name="connsiteX31" fmla="*/ 68845 w 907339"/>
                <a:gd name="connsiteY31" fmla="*/ 550759 h 920721"/>
                <a:gd name="connsiteX32" fmla="*/ 67079 w 907339"/>
                <a:gd name="connsiteY32" fmla="*/ 556054 h 920721"/>
                <a:gd name="connsiteX33" fmla="*/ 63549 w 907339"/>
                <a:gd name="connsiteY33" fmla="*/ 561350 h 920721"/>
                <a:gd name="connsiteX34" fmla="*/ 61784 w 907339"/>
                <a:gd name="connsiteY34" fmla="*/ 566646 h 920721"/>
                <a:gd name="connsiteX35" fmla="*/ 51192 w 907339"/>
                <a:gd name="connsiteY35" fmla="*/ 580768 h 920721"/>
                <a:gd name="connsiteX36" fmla="*/ 47662 w 907339"/>
                <a:gd name="connsiteY36" fmla="*/ 587829 h 920721"/>
                <a:gd name="connsiteX37" fmla="*/ 40601 w 907339"/>
                <a:gd name="connsiteY37" fmla="*/ 591359 h 920721"/>
                <a:gd name="connsiteX38" fmla="*/ 35305 w 907339"/>
                <a:gd name="connsiteY38" fmla="*/ 598420 h 920721"/>
                <a:gd name="connsiteX39" fmla="*/ 30009 w 907339"/>
                <a:gd name="connsiteY39" fmla="*/ 609012 h 920721"/>
                <a:gd name="connsiteX40" fmla="*/ 24713 w 907339"/>
                <a:gd name="connsiteY40" fmla="*/ 612542 h 920721"/>
                <a:gd name="connsiteX41" fmla="*/ 22948 w 907339"/>
                <a:gd name="connsiteY41" fmla="*/ 619603 h 920721"/>
                <a:gd name="connsiteX42" fmla="*/ 21183 w 907339"/>
                <a:gd name="connsiteY42" fmla="*/ 628430 h 920721"/>
                <a:gd name="connsiteX43" fmla="*/ 15887 w 907339"/>
                <a:gd name="connsiteY43" fmla="*/ 633725 h 920721"/>
                <a:gd name="connsiteX44" fmla="*/ 12357 w 907339"/>
                <a:gd name="connsiteY44" fmla="*/ 639021 h 920721"/>
                <a:gd name="connsiteX45" fmla="*/ 8826 w 907339"/>
                <a:gd name="connsiteY45" fmla="*/ 646082 h 920721"/>
                <a:gd name="connsiteX46" fmla="*/ 0 w 907339"/>
                <a:gd name="connsiteY46" fmla="*/ 661969 h 920721"/>
                <a:gd name="connsiteX47" fmla="*/ 24713 w 907339"/>
                <a:gd name="connsiteY47" fmla="*/ 723753 h 920721"/>
                <a:gd name="connsiteX48" fmla="*/ 44131 w 907339"/>
                <a:gd name="connsiteY48" fmla="*/ 751997 h 920721"/>
                <a:gd name="connsiteX49" fmla="*/ 82967 w 907339"/>
                <a:gd name="connsiteY49" fmla="*/ 767884 h 920721"/>
                <a:gd name="connsiteX50" fmla="*/ 84732 w 907339"/>
                <a:gd name="connsiteY50" fmla="*/ 827903 h 920721"/>
                <a:gd name="connsiteX51" fmla="*/ 95323 w 907339"/>
                <a:gd name="connsiteY51" fmla="*/ 829668 h 920721"/>
                <a:gd name="connsiteX52" fmla="*/ 130628 w 907339"/>
                <a:gd name="connsiteY52" fmla="*/ 824373 h 920721"/>
                <a:gd name="connsiteX53" fmla="*/ 157107 w 907339"/>
                <a:gd name="connsiteY53" fmla="*/ 819077 h 920721"/>
                <a:gd name="connsiteX54" fmla="*/ 151860 w 907339"/>
                <a:gd name="connsiteY54" fmla="*/ 862803 h 920721"/>
                <a:gd name="connsiteX55" fmla="*/ 166161 w 907339"/>
                <a:gd name="connsiteY55" fmla="*/ 909717 h 920721"/>
                <a:gd name="connsiteX56" fmla="*/ 218394 w 907339"/>
                <a:gd name="connsiteY56" fmla="*/ 920475 h 920721"/>
                <a:gd name="connsiteX57" fmla="*/ 288827 w 907339"/>
                <a:gd name="connsiteY57" fmla="*/ 884838 h 920721"/>
                <a:gd name="connsiteX58" fmla="*/ 375170 w 907339"/>
                <a:gd name="connsiteY58" fmla="*/ 866143 h 920721"/>
                <a:gd name="connsiteX59" fmla="*/ 454442 w 907339"/>
                <a:gd name="connsiteY59" fmla="*/ 846904 h 920721"/>
                <a:gd name="connsiteX60" fmla="*/ 516023 w 907339"/>
                <a:gd name="connsiteY60" fmla="*/ 869472 h 920721"/>
                <a:gd name="connsiteX61" fmla="*/ 567013 w 907339"/>
                <a:gd name="connsiteY61" fmla="*/ 852366 h 920721"/>
                <a:gd name="connsiteX62" fmla="*/ 657219 w 907339"/>
                <a:gd name="connsiteY62" fmla="*/ 845506 h 920721"/>
                <a:gd name="connsiteX63" fmla="*/ 799659 w 907339"/>
                <a:gd name="connsiteY63" fmla="*/ 826138 h 920721"/>
                <a:gd name="connsiteX64" fmla="*/ 863208 w 907339"/>
                <a:gd name="connsiteY64" fmla="*/ 819077 h 920721"/>
                <a:gd name="connsiteX65" fmla="*/ 907339 w 907339"/>
                <a:gd name="connsiteY65" fmla="*/ 813781 h 920721"/>
                <a:gd name="connsiteX66" fmla="*/ 905574 w 907339"/>
                <a:gd name="connsiteY66" fmla="*/ 764354 h 920721"/>
                <a:gd name="connsiteX67" fmla="*/ 903808 w 907339"/>
                <a:gd name="connsiteY67" fmla="*/ 617838 h 920721"/>
                <a:gd name="connsiteX68" fmla="*/ 887921 w 907339"/>
                <a:gd name="connsiteY68" fmla="*/ 402478 h 920721"/>
                <a:gd name="connsiteX69" fmla="*/ 879095 w 907339"/>
                <a:gd name="connsiteY69" fmla="*/ 284206 h 920721"/>
                <a:gd name="connsiteX70" fmla="*/ 882625 w 907339"/>
                <a:gd name="connsiteY70" fmla="*/ 247135 h 920721"/>
                <a:gd name="connsiteX71" fmla="*/ 900278 w 907339"/>
                <a:gd name="connsiteY71" fmla="*/ 206535 h 920721"/>
                <a:gd name="connsiteX72" fmla="*/ 905574 w 907339"/>
                <a:gd name="connsiteY72" fmla="*/ 187117 h 920721"/>
                <a:gd name="connsiteX73" fmla="*/ 849086 w 907339"/>
                <a:gd name="connsiteY73" fmla="*/ 90028 h 920721"/>
                <a:gd name="connsiteX74" fmla="*/ 827903 w 907339"/>
                <a:gd name="connsiteY74" fmla="*/ 45897 h 920721"/>
                <a:gd name="connsiteX75" fmla="*/ 820842 w 907339"/>
                <a:gd name="connsiteY75" fmla="*/ 33540 h 920721"/>
                <a:gd name="connsiteX76" fmla="*/ 812015 w 907339"/>
                <a:gd name="connsiteY76" fmla="*/ 14122 h 920721"/>
                <a:gd name="connsiteX77" fmla="*/ 804954 w 907339"/>
                <a:gd name="connsiteY77" fmla="*/ 3531 h 920721"/>
                <a:gd name="connsiteX78" fmla="*/ 780241 w 907339"/>
                <a:gd name="connsiteY78" fmla="*/ 0 h 920721"/>
                <a:gd name="connsiteX79" fmla="*/ 744936 w 907339"/>
                <a:gd name="connsiteY79" fmla="*/ 3531 h 920721"/>
                <a:gd name="connsiteX80" fmla="*/ 711396 w 907339"/>
                <a:gd name="connsiteY80" fmla="*/ 12357 h 920721"/>
                <a:gd name="connsiteX81" fmla="*/ 690213 w 907339"/>
                <a:gd name="connsiteY81" fmla="*/ 15888 h 920721"/>
                <a:gd name="connsiteX82" fmla="*/ 658438 w 907339"/>
                <a:gd name="connsiteY82" fmla="*/ 22949 h 920721"/>
                <a:gd name="connsiteX83" fmla="*/ 631960 w 907339"/>
                <a:gd name="connsiteY83" fmla="*/ 24714 h 920721"/>
                <a:gd name="connsiteX84" fmla="*/ 568411 w 907339"/>
                <a:gd name="connsiteY84" fmla="*/ 30010 h 920721"/>
                <a:gd name="connsiteX85" fmla="*/ 526045 w 907339"/>
                <a:gd name="connsiteY85" fmla="*/ 42366 h 920721"/>
                <a:gd name="connsiteX86" fmla="*/ 402477 w 907339"/>
                <a:gd name="connsiteY86" fmla="*/ 95324 h 920721"/>
                <a:gd name="connsiteX87" fmla="*/ 330102 w 907339"/>
                <a:gd name="connsiteY87" fmla="*/ 93559 h 920721"/>
                <a:gd name="connsiteX88" fmla="*/ 310684 w 907339"/>
                <a:gd name="connsiteY88" fmla="*/ 91793 h 920721"/>
                <a:gd name="connsiteX89" fmla="*/ 199473 w 907339"/>
                <a:gd name="connsiteY89" fmla="*/ 95324 h 920721"/>
                <a:gd name="connsiteX90" fmla="*/ 187116 w 907339"/>
                <a:gd name="connsiteY90" fmla="*/ 102385 h 920721"/>
                <a:gd name="connsiteX91" fmla="*/ 181821 w 907339"/>
                <a:gd name="connsiteY91" fmla="*/ 102385 h 920721"/>
                <a:gd name="connsiteX0" fmla="*/ 181821 w 907339"/>
                <a:gd name="connsiteY0" fmla="*/ 102385 h 920721"/>
                <a:gd name="connsiteX1" fmla="*/ 181821 w 907339"/>
                <a:gd name="connsiteY1" fmla="*/ 102385 h 920721"/>
                <a:gd name="connsiteX2" fmla="*/ 180055 w 907339"/>
                <a:gd name="connsiteY2" fmla="*/ 139455 h 920721"/>
                <a:gd name="connsiteX3" fmla="*/ 178290 w 907339"/>
                <a:gd name="connsiteY3" fmla="*/ 148281 h 920721"/>
                <a:gd name="connsiteX4" fmla="*/ 172994 w 907339"/>
                <a:gd name="connsiteY4" fmla="*/ 155342 h 920721"/>
                <a:gd name="connsiteX5" fmla="*/ 164168 w 907339"/>
                <a:gd name="connsiteY5" fmla="*/ 171230 h 920721"/>
                <a:gd name="connsiteX6" fmla="*/ 162403 w 907339"/>
                <a:gd name="connsiteY6" fmla="*/ 180056 h 920721"/>
                <a:gd name="connsiteX7" fmla="*/ 160638 w 907339"/>
                <a:gd name="connsiteY7" fmla="*/ 185352 h 920721"/>
                <a:gd name="connsiteX8" fmla="*/ 157107 w 907339"/>
                <a:gd name="connsiteY8" fmla="*/ 206535 h 920721"/>
                <a:gd name="connsiteX9" fmla="*/ 155342 w 907339"/>
                <a:gd name="connsiteY9" fmla="*/ 238309 h 920721"/>
                <a:gd name="connsiteX10" fmla="*/ 148281 w 907339"/>
                <a:gd name="connsiteY10" fmla="*/ 254196 h 920721"/>
                <a:gd name="connsiteX11" fmla="*/ 146516 w 907339"/>
                <a:gd name="connsiteY11" fmla="*/ 259492 h 920721"/>
                <a:gd name="connsiteX12" fmla="*/ 142985 w 907339"/>
                <a:gd name="connsiteY12" fmla="*/ 268318 h 920721"/>
                <a:gd name="connsiteX13" fmla="*/ 141220 w 907339"/>
                <a:gd name="connsiteY13" fmla="*/ 277145 h 920721"/>
                <a:gd name="connsiteX14" fmla="*/ 139455 w 907339"/>
                <a:gd name="connsiteY14" fmla="*/ 287736 h 920721"/>
                <a:gd name="connsiteX15" fmla="*/ 134159 w 907339"/>
                <a:gd name="connsiteY15" fmla="*/ 293032 h 920721"/>
                <a:gd name="connsiteX16" fmla="*/ 132394 w 907339"/>
                <a:gd name="connsiteY16" fmla="*/ 310684 h 920721"/>
                <a:gd name="connsiteX17" fmla="*/ 128863 w 907339"/>
                <a:gd name="connsiteY17" fmla="*/ 375999 h 920721"/>
                <a:gd name="connsiteX18" fmla="*/ 127098 w 907339"/>
                <a:gd name="connsiteY18" fmla="*/ 381295 h 920721"/>
                <a:gd name="connsiteX19" fmla="*/ 123567 w 907339"/>
                <a:gd name="connsiteY19" fmla="*/ 395417 h 920721"/>
                <a:gd name="connsiteX20" fmla="*/ 121802 w 907339"/>
                <a:gd name="connsiteY20" fmla="*/ 400712 h 920721"/>
                <a:gd name="connsiteX21" fmla="*/ 118272 w 907339"/>
                <a:gd name="connsiteY21" fmla="*/ 406008 h 920721"/>
                <a:gd name="connsiteX22" fmla="*/ 111211 w 907339"/>
                <a:gd name="connsiteY22" fmla="*/ 430722 h 920721"/>
                <a:gd name="connsiteX23" fmla="*/ 107680 w 907339"/>
                <a:gd name="connsiteY23" fmla="*/ 444844 h 920721"/>
                <a:gd name="connsiteX24" fmla="*/ 105915 w 907339"/>
                <a:gd name="connsiteY24" fmla="*/ 451905 h 920721"/>
                <a:gd name="connsiteX25" fmla="*/ 102384 w 907339"/>
                <a:gd name="connsiteY25" fmla="*/ 467792 h 920721"/>
                <a:gd name="connsiteX26" fmla="*/ 98854 w 907339"/>
                <a:gd name="connsiteY26" fmla="*/ 476618 h 920721"/>
                <a:gd name="connsiteX27" fmla="*/ 93558 w 907339"/>
                <a:gd name="connsiteY27" fmla="*/ 490740 h 920721"/>
                <a:gd name="connsiteX28" fmla="*/ 90028 w 907339"/>
                <a:gd name="connsiteY28" fmla="*/ 506627 h 920721"/>
                <a:gd name="connsiteX29" fmla="*/ 84732 w 907339"/>
                <a:gd name="connsiteY29" fmla="*/ 511923 h 920721"/>
                <a:gd name="connsiteX30" fmla="*/ 75906 w 907339"/>
                <a:gd name="connsiteY30" fmla="*/ 538402 h 920721"/>
                <a:gd name="connsiteX31" fmla="*/ 68845 w 907339"/>
                <a:gd name="connsiteY31" fmla="*/ 550759 h 920721"/>
                <a:gd name="connsiteX32" fmla="*/ 67079 w 907339"/>
                <a:gd name="connsiteY32" fmla="*/ 556054 h 920721"/>
                <a:gd name="connsiteX33" fmla="*/ 63549 w 907339"/>
                <a:gd name="connsiteY33" fmla="*/ 561350 h 920721"/>
                <a:gd name="connsiteX34" fmla="*/ 61784 w 907339"/>
                <a:gd name="connsiteY34" fmla="*/ 566646 h 920721"/>
                <a:gd name="connsiteX35" fmla="*/ 51192 w 907339"/>
                <a:gd name="connsiteY35" fmla="*/ 580768 h 920721"/>
                <a:gd name="connsiteX36" fmla="*/ 47662 w 907339"/>
                <a:gd name="connsiteY36" fmla="*/ 587829 h 920721"/>
                <a:gd name="connsiteX37" fmla="*/ 40601 w 907339"/>
                <a:gd name="connsiteY37" fmla="*/ 591359 h 920721"/>
                <a:gd name="connsiteX38" fmla="*/ 35305 w 907339"/>
                <a:gd name="connsiteY38" fmla="*/ 598420 h 920721"/>
                <a:gd name="connsiteX39" fmla="*/ 30009 w 907339"/>
                <a:gd name="connsiteY39" fmla="*/ 609012 h 920721"/>
                <a:gd name="connsiteX40" fmla="*/ 24713 w 907339"/>
                <a:gd name="connsiteY40" fmla="*/ 612542 h 920721"/>
                <a:gd name="connsiteX41" fmla="*/ 22948 w 907339"/>
                <a:gd name="connsiteY41" fmla="*/ 619603 h 920721"/>
                <a:gd name="connsiteX42" fmla="*/ 21183 w 907339"/>
                <a:gd name="connsiteY42" fmla="*/ 628430 h 920721"/>
                <a:gd name="connsiteX43" fmla="*/ 15887 w 907339"/>
                <a:gd name="connsiteY43" fmla="*/ 633725 h 920721"/>
                <a:gd name="connsiteX44" fmla="*/ 12357 w 907339"/>
                <a:gd name="connsiteY44" fmla="*/ 639021 h 920721"/>
                <a:gd name="connsiteX45" fmla="*/ 8826 w 907339"/>
                <a:gd name="connsiteY45" fmla="*/ 646082 h 920721"/>
                <a:gd name="connsiteX46" fmla="*/ 0 w 907339"/>
                <a:gd name="connsiteY46" fmla="*/ 661969 h 920721"/>
                <a:gd name="connsiteX47" fmla="*/ 24713 w 907339"/>
                <a:gd name="connsiteY47" fmla="*/ 723753 h 920721"/>
                <a:gd name="connsiteX48" fmla="*/ 44131 w 907339"/>
                <a:gd name="connsiteY48" fmla="*/ 751997 h 920721"/>
                <a:gd name="connsiteX49" fmla="*/ 38517 w 907339"/>
                <a:gd name="connsiteY49" fmla="*/ 805984 h 920721"/>
                <a:gd name="connsiteX50" fmla="*/ 84732 w 907339"/>
                <a:gd name="connsiteY50" fmla="*/ 827903 h 920721"/>
                <a:gd name="connsiteX51" fmla="*/ 95323 w 907339"/>
                <a:gd name="connsiteY51" fmla="*/ 829668 h 920721"/>
                <a:gd name="connsiteX52" fmla="*/ 130628 w 907339"/>
                <a:gd name="connsiteY52" fmla="*/ 824373 h 920721"/>
                <a:gd name="connsiteX53" fmla="*/ 157107 w 907339"/>
                <a:gd name="connsiteY53" fmla="*/ 819077 h 920721"/>
                <a:gd name="connsiteX54" fmla="*/ 151860 w 907339"/>
                <a:gd name="connsiteY54" fmla="*/ 862803 h 920721"/>
                <a:gd name="connsiteX55" fmla="*/ 166161 w 907339"/>
                <a:gd name="connsiteY55" fmla="*/ 909717 h 920721"/>
                <a:gd name="connsiteX56" fmla="*/ 218394 w 907339"/>
                <a:gd name="connsiteY56" fmla="*/ 920475 h 920721"/>
                <a:gd name="connsiteX57" fmla="*/ 288827 w 907339"/>
                <a:gd name="connsiteY57" fmla="*/ 884838 h 920721"/>
                <a:gd name="connsiteX58" fmla="*/ 375170 w 907339"/>
                <a:gd name="connsiteY58" fmla="*/ 866143 h 920721"/>
                <a:gd name="connsiteX59" fmla="*/ 454442 w 907339"/>
                <a:gd name="connsiteY59" fmla="*/ 846904 h 920721"/>
                <a:gd name="connsiteX60" fmla="*/ 516023 w 907339"/>
                <a:gd name="connsiteY60" fmla="*/ 869472 h 920721"/>
                <a:gd name="connsiteX61" fmla="*/ 567013 w 907339"/>
                <a:gd name="connsiteY61" fmla="*/ 852366 h 920721"/>
                <a:gd name="connsiteX62" fmla="*/ 657219 w 907339"/>
                <a:gd name="connsiteY62" fmla="*/ 845506 h 920721"/>
                <a:gd name="connsiteX63" fmla="*/ 799659 w 907339"/>
                <a:gd name="connsiteY63" fmla="*/ 826138 h 920721"/>
                <a:gd name="connsiteX64" fmla="*/ 863208 w 907339"/>
                <a:gd name="connsiteY64" fmla="*/ 819077 h 920721"/>
                <a:gd name="connsiteX65" fmla="*/ 907339 w 907339"/>
                <a:gd name="connsiteY65" fmla="*/ 813781 h 920721"/>
                <a:gd name="connsiteX66" fmla="*/ 905574 w 907339"/>
                <a:gd name="connsiteY66" fmla="*/ 764354 h 920721"/>
                <a:gd name="connsiteX67" fmla="*/ 903808 w 907339"/>
                <a:gd name="connsiteY67" fmla="*/ 617838 h 920721"/>
                <a:gd name="connsiteX68" fmla="*/ 887921 w 907339"/>
                <a:gd name="connsiteY68" fmla="*/ 402478 h 920721"/>
                <a:gd name="connsiteX69" fmla="*/ 879095 w 907339"/>
                <a:gd name="connsiteY69" fmla="*/ 284206 h 920721"/>
                <a:gd name="connsiteX70" fmla="*/ 882625 w 907339"/>
                <a:gd name="connsiteY70" fmla="*/ 247135 h 920721"/>
                <a:gd name="connsiteX71" fmla="*/ 900278 w 907339"/>
                <a:gd name="connsiteY71" fmla="*/ 206535 h 920721"/>
                <a:gd name="connsiteX72" fmla="*/ 905574 w 907339"/>
                <a:gd name="connsiteY72" fmla="*/ 187117 h 920721"/>
                <a:gd name="connsiteX73" fmla="*/ 849086 w 907339"/>
                <a:gd name="connsiteY73" fmla="*/ 90028 h 920721"/>
                <a:gd name="connsiteX74" fmla="*/ 827903 w 907339"/>
                <a:gd name="connsiteY74" fmla="*/ 45897 h 920721"/>
                <a:gd name="connsiteX75" fmla="*/ 820842 w 907339"/>
                <a:gd name="connsiteY75" fmla="*/ 33540 h 920721"/>
                <a:gd name="connsiteX76" fmla="*/ 812015 w 907339"/>
                <a:gd name="connsiteY76" fmla="*/ 14122 h 920721"/>
                <a:gd name="connsiteX77" fmla="*/ 804954 w 907339"/>
                <a:gd name="connsiteY77" fmla="*/ 3531 h 920721"/>
                <a:gd name="connsiteX78" fmla="*/ 780241 w 907339"/>
                <a:gd name="connsiteY78" fmla="*/ 0 h 920721"/>
                <a:gd name="connsiteX79" fmla="*/ 744936 w 907339"/>
                <a:gd name="connsiteY79" fmla="*/ 3531 h 920721"/>
                <a:gd name="connsiteX80" fmla="*/ 711396 w 907339"/>
                <a:gd name="connsiteY80" fmla="*/ 12357 h 920721"/>
                <a:gd name="connsiteX81" fmla="*/ 690213 w 907339"/>
                <a:gd name="connsiteY81" fmla="*/ 15888 h 920721"/>
                <a:gd name="connsiteX82" fmla="*/ 658438 w 907339"/>
                <a:gd name="connsiteY82" fmla="*/ 22949 h 920721"/>
                <a:gd name="connsiteX83" fmla="*/ 631960 w 907339"/>
                <a:gd name="connsiteY83" fmla="*/ 24714 h 920721"/>
                <a:gd name="connsiteX84" fmla="*/ 568411 w 907339"/>
                <a:gd name="connsiteY84" fmla="*/ 30010 h 920721"/>
                <a:gd name="connsiteX85" fmla="*/ 526045 w 907339"/>
                <a:gd name="connsiteY85" fmla="*/ 42366 h 920721"/>
                <a:gd name="connsiteX86" fmla="*/ 402477 w 907339"/>
                <a:gd name="connsiteY86" fmla="*/ 95324 h 920721"/>
                <a:gd name="connsiteX87" fmla="*/ 330102 w 907339"/>
                <a:gd name="connsiteY87" fmla="*/ 93559 h 920721"/>
                <a:gd name="connsiteX88" fmla="*/ 310684 w 907339"/>
                <a:gd name="connsiteY88" fmla="*/ 91793 h 920721"/>
                <a:gd name="connsiteX89" fmla="*/ 199473 w 907339"/>
                <a:gd name="connsiteY89" fmla="*/ 95324 h 920721"/>
                <a:gd name="connsiteX90" fmla="*/ 187116 w 907339"/>
                <a:gd name="connsiteY90" fmla="*/ 102385 h 920721"/>
                <a:gd name="connsiteX91" fmla="*/ 181821 w 907339"/>
                <a:gd name="connsiteY91" fmla="*/ 102385 h 920721"/>
                <a:gd name="connsiteX0" fmla="*/ 181821 w 907339"/>
                <a:gd name="connsiteY0" fmla="*/ 103232 h 921568"/>
                <a:gd name="connsiteX1" fmla="*/ 181821 w 907339"/>
                <a:gd name="connsiteY1" fmla="*/ 103232 h 921568"/>
                <a:gd name="connsiteX2" fmla="*/ 180055 w 907339"/>
                <a:gd name="connsiteY2" fmla="*/ 140302 h 921568"/>
                <a:gd name="connsiteX3" fmla="*/ 178290 w 907339"/>
                <a:gd name="connsiteY3" fmla="*/ 149128 h 921568"/>
                <a:gd name="connsiteX4" fmla="*/ 172994 w 907339"/>
                <a:gd name="connsiteY4" fmla="*/ 156189 h 921568"/>
                <a:gd name="connsiteX5" fmla="*/ 164168 w 907339"/>
                <a:gd name="connsiteY5" fmla="*/ 172077 h 921568"/>
                <a:gd name="connsiteX6" fmla="*/ 162403 w 907339"/>
                <a:gd name="connsiteY6" fmla="*/ 180903 h 921568"/>
                <a:gd name="connsiteX7" fmla="*/ 160638 w 907339"/>
                <a:gd name="connsiteY7" fmla="*/ 186199 h 921568"/>
                <a:gd name="connsiteX8" fmla="*/ 157107 w 907339"/>
                <a:gd name="connsiteY8" fmla="*/ 207382 h 921568"/>
                <a:gd name="connsiteX9" fmla="*/ 155342 w 907339"/>
                <a:gd name="connsiteY9" fmla="*/ 239156 h 921568"/>
                <a:gd name="connsiteX10" fmla="*/ 148281 w 907339"/>
                <a:gd name="connsiteY10" fmla="*/ 255043 h 921568"/>
                <a:gd name="connsiteX11" fmla="*/ 146516 w 907339"/>
                <a:gd name="connsiteY11" fmla="*/ 260339 h 921568"/>
                <a:gd name="connsiteX12" fmla="*/ 142985 w 907339"/>
                <a:gd name="connsiteY12" fmla="*/ 269165 h 921568"/>
                <a:gd name="connsiteX13" fmla="*/ 141220 w 907339"/>
                <a:gd name="connsiteY13" fmla="*/ 277992 h 921568"/>
                <a:gd name="connsiteX14" fmla="*/ 139455 w 907339"/>
                <a:gd name="connsiteY14" fmla="*/ 288583 h 921568"/>
                <a:gd name="connsiteX15" fmla="*/ 134159 w 907339"/>
                <a:gd name="connsiteY15" fmla="*/ 293879 h 921568"/>
                <a:gd name="connsiteX16" fmla="*/ 132394 w 907339"/>
                <a:gd name="connsiteY16" fmla="*/ 311531 h 921568"/>
                <a:gd name="connsiteX17" fmla="*/ 128863 w 907339"/>
                <a:gd name="connsiteY17" fmla="*/ 376846 h 921568"/>
                <a:gd name="connsiteX18" fmla="*/ 127098 w 907339"/>
                <a:gd name="connsiteY18" fmla="*/ 382142 h 921568"/>
                <a:gd name="connsiteX19" fmla="*/ 123567 w 907339"/>
                <a:gd name="connsiteY19" fmla="*/ 396264 h 921568"/>
                <a:gd name="connsiteX20" fmla="*/ 121802 w 907339"/>
                <a:gd name="connsiteY20" fmla="*/ 401559 h 921568"/>
                <a:gd name="connsiteX21" fmla="*/ 118272 w 907339"/>
                <a:gd name="connsiteY21" fmla="*/ 406855 h 921568"/>
                <a:gd name="connsiteX22" fmla="*/ 111211 w 907339"/>
                <a:gd name="connsiteY22" fmla="*/ 431569 h 921568"/>
                <a:gd name="connsiteX23" fmla="*/ 107680 w 907339"/>
                <a:gd name="connsiteY23" fmla="*/ 445691 h 921568"/>
                <a:gd name="connsiteX24" fmla="*/ 105915 w 907339"/>
                <a:gd name="connsiteY24" fmla="*/ 452752 h 921568"/>
                <a:gd name="connsiteX25" fmla="*/ 102384 w 907339"/>
                <a:gd name="connsiteY25" fmla="*/ 468639 h 921568"/>
                <a:gd name="connsiteX26" fmla="*/ 98854 w 907339"/>
                <a:gd name="connsiteY26" fmla="*/ 477465 h 921568"/>
                <a:gd name="connsiteX27" fmla="*/ 93558 w 907339"/>
                <a:gd name="connsiteY27" fmla="*/ 491587 h 921568"/>
                <a:gd name="connsiteX28" fmla="*/ 90028 w 907339"/>
                <a:gd name="connsiteY28" fmla="*/ 507474 h 921568"/>
                <a:gd name="connsiteX29" fmla="*/ 84732 w 907339"/>
                <a:gd name="connsiteY29" fmla="*/ 512770 h 921568"/>
                <a:gd name="connsiteX30" fmla="*/ 75906 w 907339"/>
                <a:gd name="connsiteY30" fmla="*/ 539249 h 921568"/>
                <a:gd name="connsiteX31" fmla="*/ 68845 w 907339"/>
                <a:gd name="connsiteY31" fmla="*/ 551606 h 921568"/>
                <a:gd name="connsiteX32" fmla="*/ 67079 w 907339"/>
                <a:gd name="connsiteY32" fmla="*/ 556901 h 921568"/>
                <a:gd name="connsiteX33" fmla="*/ 63549 w 907339"/>
                <a:gd name="connsiteY33" fmla="*/ 562197 h 921568"/>
                <a:gd name="connsiteX34" fmla="*/ 61784 w 907339"/>
                <a:gd name="connsiteY34" fmla="*/ 567493 h 921568"/>
                <a:gd name="connsiteX35" fmla="*/ 51192 w 907339"/>
                <a:gd name="connsiteY35" fmla="*/ 581615 h 921568"/>
                <a:gd name="connsiteX36" fmla="*/ 47662 w 907339"/>
                <a:gd name="connsiteY36" fmla="*/ 588676 h 921568"/>
                <a:gd name="connsiteX37" fmla="*/ 40601 w 907339"/>
                <a:gd name="connsiteY37" fmla="*/ 592206 h 921568"/>
                <a:gd name="connsiteX38" fmla="*/ 35305 w 907339"/>
                <a:gd name="connsiteY38" fmla="*/ 599267 h 921568"/>
                <a:gd name="connsiteX39" fmla="*/ 30009 w 907339"/>
                <a:gd name="connsiteY39" fmla="*/ 609859 h 921568"/>
                <a:gd name="connsiteX40" fmla="*/ 24713 w 907339"/>
                <a:gd name="connsiteY40" fmla="*/ 613389 h 921568"/>
                <a:gd name="connsiteX41" fmla="*/ 22948 w 907339"/>
                <a:gd name="connsiteY41" fmla="*/ 620450 h 921568"/>
                <a:gd name="connsiteX42" fmla="*/ 21183 w 907339"/>
                <a:gd name="connsiteY42" fmla="*/ 629277 h 921568"/>
                <a:gd name="connsiteX43" fmla="*/ 15887 w 907339"/>
                <a:gd name="connsiteY43" fmla="*/ 634572 h 921568"/>
                <a:gd name="connsiteX44" fmla="*/ 12357 w 907339"/>
                <a:gd name="connsiteY44" fmla="*/ 639868 h 921568"/>
                <a:gd name="connsiteX45" fmla="*/ 8826 w 907339"/>
                <a:gd name="connsiteY45" fmla="*/ 646929 h 921568"/>
                <a:gd name="connsiteX46" fmla="*/ 0 w 907339"/>
                <a:gd name="connsiteY46" fmla="*/ 662816 h 921568"/>
                <a:gd name="connsiteX47" fmla="*/ 24713 w 907339"/>
                <a:gd name="connsiteY47" fmla="*/ 724600 h 921568"/>
                <a:gd name="connsiteX48" fmla="*/ 44131 w 907339"/>
                <a:gd name="connsiteY48" fmla="*/ 752844 h 921568"/>
                <a:gd name="connsiteX49" fmla="*/ 38517 w 907339"/>
                <a:gd name="connsiteY49" fmla="*/ 806831 h 921568"/>
                <a:gd name="connsiteX50" fmla="*/ 84732 w 907339"/>
                <a:gd name="connsiteY50" fmla="*/ 828750 h 921568"/>
                <a:gd name="connsiteX51" fmla="*/ 95323 w 907339"/>
                <a:gd name="connsiteY51" fmla="*/ 830515 h 921568"/>
                <a:gd name="connsiteX52" fmla="*/ 130628 w 907339"/>
                <a:gd name="connsiteY52" fmla="*/ 825220 h 921568"/>
                <a:gd name="connsiteX53" fmla="*/ 157107 w 907339"/>
                <a:gd name="connsiteY53" fmla="*/ 819924 h 921568"/>
                <a:gd name="connsiteX54" fmla="*/ 151860 w 907339"/>
                <a:gd name="connsiteY54" fmla="*/ 863650 h 921568"/>
                <a:gd name="connsiteX55" fmla="*/ 166161 w 907339"/>
                <a:gd name="connsiteY55" fmla="*/ 910564 h 921568"/>
                <a:gd name="connsiteX56" fmla="*/ 218394 w 907339"/>
                <a:gd name="connsiteY56" fmla="*/ 921322 h 921568"/>
                <a:gd name="connsiteX57" fmla="*/ 288827 w 907339"/>
                <a:gd name="connsiteY57" fmla="*/ 885685 h 921568"/>
                <a:gd name="connsiteX58" fmla="*/ 375170 w 907339"/>
                <a:gd name="connsiteY58" fmla="*/ 866990 h 921568"/>
                <a:gd name="connsiteX59" fmla="*/ 454442 w 907339"/>
                <a:gd name="connsiteY59" fmla="*/ 847751 h 921568"/>
                <a:gd name="connsiteX60" fmla="*/ 516023 w 907339"/>
                <a:gd name="connsiteY60" fmla="*/ 870319 h 921568"/>
                <a:gd name="connsiteX61" fmla="*/ 567013 w 907339"/>
                <a:gd name="connsiteY61" fmla="*/ 853213 h 921568"/>
                <a:gd name="connsiteX62" fmla="*/ 657219 w 907339"/>
                <a:gd name="connsiteY62" fmla="*/ 846353 h 921568"/>
                <a:gd name="connsiteX63" fmla="*/ 799659 w 907339"/>
                <a:gd name="connsiteY63" fmla="*/ 826985 h 921568"/>
                <a:gd name="connsiteX64" fmla="*/ 863208 w 907339"/>
                <a:gd name="connsiteY64" fmla="*/ 819924 h 921568"/>
                <a:gd name="connsiteX65" fmla="*/ 907339 w 907339"/>
                <a:gd name="connsiteY65" fmla="*/ 814628 h 921568"/>
                <a:gd name="connsiteX66" fmla="*/ 905574 w 907339"/>
                <a:gd name="connsiteY66" fmla="*/ 765201 h 921568"/>
                <a:gd name="connsiteX67" fmla="*/ 903808 w 907339"/>
                <a:gd name="connsiteY67" fmla="*/ 618685 h 921568"/>
                <a:gd name="connsiteX68" fmla="*/ 887921 w 907339"/>
                <a:gd name="connsiteY68" fmla="*/ 403325 h 921568"/>
                <a:gd name="connsiteX69" fmla="*/ 879095 w 907339"/>
                <a:gd name="connsiteY69" fmla="*/ 285053 h 921568"/>
                <a:gd name="connsiteX70" fmla="*/ 882625 w 907339"/>
                <a:gd name="connsiteY70" fmla="*/ 247982 h 921568"/>
                <a:gd name="connsiteX71" fmla="*/ 900278 w 907339"/>
                <a:gd name="connsiteY71" fmla="*/ 207382 h 921568"/>
                <a:gd name="connsiteX72" fmla="*/ 905574 w 907339"/>
                <a:gd name="connsiteY72" fmla="*/ 187964 h 921568"/>
                <a:gd name="connsiteX73" fmla="*/ 849086 w 907339"/>
                <a:gd name="connsiteY73" fmla="*/ 90875 h 921568"/>
                <a:gd name="connsiteX74" fmla="*/ 827903 w 907339"/>
                <a:gd name="connsiteY74" fmla="*/ 46744 h 921568"/>
                <a:gd name="connsiteX75" fmla="*/ 820842 w 907339"/>
                <a:gd name="connsiteY75" fmla="*/ 34387 h 921568"/>
                <a:gd name="connsiteX76" fmla="*/ 812015 w 907339"/>
                <a:gd name="connsiteY76" fmla="*/ 14969 h 921568"/>
                <a:gd name="connsiteX77" fmla="*/ 804954 w 907339"/>
                <a:gd name="connsiteY77" fmla="*/ 4378 h 921568"/>
                <a:gd name="connsiteX78" fmla="*/ 780241 w 907339"/>
                <a:gd name="connsiteY78" fmla="*/ 847 h 921568"/>
                <a:gd name="connsiteX79" fmla="*/ 744936 w 907339"/>
                <a:gd name="connsiteY79" fmla="*/ 4378 h 921568"/>
                <a:gd name="connsiteX80" fmla="*/ 711396 w 907339"/>
                <a:gd name="connsiteY80" fmla="*/ 13204 h 921568"/>
                <a:gd name="connsiteX81" fmla="*/ 690213 w 907339"/>
                <a:gd name="connsiteY81" fmla="*/ 16735 h 921568"/>
                <a:gd name="connsiteX82" fmla="*/ 658438 w 907339"/>
                <a:gd name="connsiteY82" fmla="*/ 23796 h 921568"/>
                <a:gd name="connsiteX83" fmla="*/ 631960 w 907339"/>
                <a:gd name="connsiteY83" fmla="*/ 25561 h 921568"/>
                <a:gd name="connsiteX84" fmla="*/ 568411 w 907339"/>
                <a:gd name="connsiteY84" fmla="*/ 30857 h 921568"/>
                <a:gd name="connsiteX85" fmla="*/ 526045 w 907339"/>
                <a:gd name="connsiteY85" fmla="*/ 43213 h 921568"/>
                <a:gd name="connsiteX86" fmla="*/ 402477 w 907339"/>
                <a:gd name="connsiteY86" fmla="*/ 96171 h 921568"/>
                <a:gd name="connsiteX87" fmla="*/ 330102 w 907339"/>
                <a:gd name="connsiteY87" fmla="*/ 94406 h 921568"/>
                <a:gd name="connsiteX88" fmla="*/ 310684 w 907339"/>
                <a:gd name="connsiteY88" fmla="*/ 92640 h 921568"/>
                <a:gd name="connsiteX89" fmla="*/ 199473 w 907339"/>
                <a:gd name="connsiteY89" fmla="*/ 96171 h 921568"/>
                <a:gd name="connsiteX90" fmla="*/ 329991 w 907339"/>
                <a:gd name="connsiteY90" fmla="*/ 45 h 921568"/>
                <a:gd name="connsiteX91" fmla="*/ 181821 w 907339"/>
                <a:gd name="connsiteY91" fmla="*/ 103232 h 921568"/>
                <a:gd name="connsiteX0" fmla="*/ 181821 w 907339"/>
                <a:gd name="connsiteY0" fmla="*/ 103295 h 921631"/>
                <a:gd name="connsiteX1" fmla="*/ 181821 w 907339"/>
                <a:gd name="connsiteY1" fmla="*/ 103295 h 921631"/>
                <a:gd name="connsiteX2" fmla="*/ 180055 w 907339"/>
                <a:gd name="connsiteY2" fmla="*/ 140365 h 921631"/>
                <a:gd name="connsiteX3" fmla="*/ 178290 w 907339"/>
                <a:gd name="connsiteY3" fmla="*/ 149191 h 921631"/>
                <a:gd name="connsiteX4" fmla="*/ 172994 w 907339"/>
                <a:gd name="connsiteY4" fmla="*/ 156252 h 921631"/>
                <a:gd name="connsiteX5" fmla="*/ 164168 w 907339"/>
                <a:gd name="connsiteY5" fmla="*/ 172140 h 921631"/>
                <a:gd name="connsiteX6" fmla="*/ 162403 w 907339"/>
                <a:gd name="connsiteY6" fmla="*/ 180966 h 921631"/>
                <a:gd name="connsiteX7" fmla="*/ 160638 w 907339"/>
                <a:gd name="connsiteY7" fmla="*/ 186262 h 921631"/>
                <a:gd name="connsiteX8" fmla="*/ 157107 w 907339"/>
                <a:gd name="connsiteY8" fmla="*/ 207445 h 921631"/>
                <a:gd name="connsiteX9" fmla="*/ 155342 w 907339"/>
                <a:gd name="connsiteY9" fmla="*/ 239219 h 921631"/>
                <a:gd name="connsiteX10" fmla="*/ 148281 w 907339"/>
                <a:gd name="connsiteY10" fmla="*/ 255106 h 921631"/>
                <a:gd name="connsiteX11" fmla="*/ 146516 w 907339"/>
                <a:gd name="connsiteY11" fmla="*/ 260402 h 921631"/>
                <a:gd name="connsiteX12" fmla="*/ 142985 w 907339"/>
                <a:gd name="connsiteY12" fmla="*/ 269228 h 921631"/>
                <a:gd name="connsiteX13" fmla="*/ 141220 w 907339"/>
                <a:gd name="connsiteY13" fmla="*/ 278055 h 921631"/>
                <a:gd name="connsiteX14" fmla="*/ 139455 w 907339"/>
                <a:gd name="connsiteY14" fmla="*/ 288646 h 921631"/>
                <a:gd name="connsiteX15" fmla="*/ 134159 w 907339"/>
                <a:gd name="connsiteY15" fmla="*/ 293942 h 921631"/>
                <a:gd name="connsiteX16" fmla="*/ 132394 w 907339"/>
                <a:gd name="connsiteY16" fmla="*/ 311594 h 921631"/>
                <a:gd name="connsiteX17" fmla="*/ 128863 w 907339"/>
                <a:gd name="connsiteY17" fmla="*/ 376909 h 921631"/>
                <a:gd name="connsiteX18" fmla="*/ 127098 w 907339"/>
                <a:gd name="connsiteY18" fmla="*/ 382205 h 921631"/>
                <a:gd name="connsiteX19" fmla="*/ 123567 w 907339"/>
                <a:gd name="connsiteY19" fmla="*/ 396327 h 921631"/>
                <a:gd name="connsiteX20" fmla="*/ 121802 w 907339"/>
                <a:gd name="connsiteY20" fmla="*/ 401622 h 921631"/>
                <a:gd name="connsiteX21" fmla="*/ 118272 w 907339"/>
                <a:gd name="connsiteY21" fmla="*/ 406918 h 921631"/>
                <a:gd name="connsiteX22" fmla="*/ 111211 w 907339"/>
                <a:gd name="connsiteY22" fmla="*/ 431632 h 921631"/>
                <a:gd name="connsiteX23" fmla="*/ 107680 w 907339"/>
                <a:gd name="connsiteY23" fmla="*/ 445754 h 921631"/>
                <a:gd name="connsiteX24" fmla="*/ 105915 w 907339"/>
                <a:gd name="connsiteY24" fmla="*/ 452815 h 921631"/>
                <a:gd name="connsiteX25" fmla="*/ 102384 w 907339"/>
                <a:gd name="connsiteY25" fmla="*/ 468702 h 921631"/>
                <a:gd name="connsiteX26" fmla="*/ 98854 w 907339"/>
                <a:gd name="connsiteY26" fmla="*/ 477528 h 921631"/>
                <a:gd name="connsiteX27" fmla="*/ 93558 w 907339"/>
                <a:gd name="connsiteY27" fmla="*/ 491650 h 921631"/>
                <a:gd name="connsiteX28" fmla="*/ 90028 w 907339"/>
                <a:gd name="connsiteY28" fmla="*/ 507537 h 921631"/>
                <a:gd name="connsiteX29" fmla="*/ 84732 w 907339"/>
                <a:gd name="connsiteY29" fmla="*/ 512833 h 921631"/>
                <a:gd name="connsiteX30" fmla="*/ 75906 w 907339"/>
                <a:gd name="connsiteY30" fmla="*/ 539312 h 921631"/>
                <a:gd name="connsiteX31" fmla="*/ 68845 w 907339"/>
                <a:gd name="connsiteY31" fmla="*/ 551669 h 921631"/>
                <a:gd name="connsiteX32" fmla="*/ 67079 w 907339"/>
                <a:gd name="connsiteY32" fmla="*/ 556964 h 921631"/>
                <a:gd name="connsiteX33" fmla="*/ 63549 w 907339"/>
                <a:gd name="connsiteY33" fmla="*/ 562260 h 921631"/>
                <a:gd name="connsiteX34" fmla="*/ 61784 w 907339"/>
                <a:gd name="connsiteY34" fmla="*/ 567556 h 921631"/>
                <a:gd name="connsiteX35" fmla="*/ 51192 w 907339"/>
                <a:gd name="connsiteY35" fmla="*/ 581678 h 921631"/>
                <a:gd name="connsiteX36" fmla="*/ 47662 w 907339"/>
                <a:gd name="connsiteY36" fmla="*/ 588739 h 921631"/>
                <a:gd name="connsiteX37" fmla="*/ 40601 w 907339"/>
                <a:gd name="connsiteY37" fmla="*/ 592269 h 921631"/>
                <a:gd name="connsiteX38" fmla="*/ 35305 w 907339"/>
                <a:gd name="connsiteY38" fmla="*/ 599330 h 921631"/>
                <a:gd name="connsiteX39" fmla="*/ 30009 w 907339"/>
                <a:gd name="connsiteY39" fmla="*/ 609922 h 921631"/>
                <a:gd name="connsiteX40" fmla="*/ 24713 w 907339"/>
                <a:gd name="connsiteY40" fmla="*/ 613452 h 921631"/>
                <a:gd name="connsiteX41" fmla="*/ 22948 w 907339"/>
                <a:gd name="connsiteY41" fmla="*/ 620513 h 921631"/>
                <a:gd name="connsiteX42" fmla="*/ 21183 w 907339"/>
                <a:gd name="connsiteY42" fmla="*/ 629340 h 921631"/>
                <a:gd name="connsiteX43" fmla="*/ 15887 w 907339"/>
                <a:gd name="connsiteY43" fmla="*/ 634635 h 921631"/>
                <a:gd name="connsiteX44" fmla="*/ 12357 w 907339"/>
                <a:gd name="connsiteY44" fmla="*/ 639931 h 921631"/>
                <a:gd name="connsiteX45" fmla="*/ 8826 w 907339"/>
                <a:gd name="connsiteY45" fmla="*/ 646992 h 921631"/>
                <a:gd name="connsiteX46" fmla="*/ 0 w 907339"/>
                <a:gd name="connsiteY46" fmla="*/ 662879 h 921631"/>
                <a:gd name="connsiteX47" fmla="*/ 24713 w 907339"/>
                <a:gd name="connsiteY47" fmla="*/ 724663 h 921631"/>
                <a:gd name="connsiteX48" fmla="*/ 44131 w 907339"/>
                <a:gd name="connsiteY48" fmla="*/ 752907 h 921631"/>
                <a:gd name="connsiteX49" fmla="*/ 38517 w 907339"/>
                <a:gd name="connsiteY49" fmla="*/ 806894 h 921631"/>
                <a:gd name="connsiteX50" fmla="*/ 84732 w 907339"/>
                <a:gd name="connsiteY50" fmla="*/ 828813 h 921631"/>
                <a:gd name="connsiteX51" fmla="*/ 95323 w 907339"/>
                <a:gd name="connsiteY51" fmla="*/ 830578 h 921631"/>
                <a:gd name="connsiteX52" fmla="*/ 130628 w 907339"/>
                <a:gd name="connsiteY52" fmla="*/ 825283 h 921631"/>
                <a:gd name="connsiteX53" fmla="*/ 157107 w 907339"/>
                <a:gd name="connsiteY53" fmla="*/ 819987 h 921631"/>
                <a:gd name="connsiteX54" fmla="*/ 151860 w 907339"/>
                <a:gd name="connsiteY54" fmla="*/ 863713 h 921631"/>
                <a:gd name="connsiteX55" fmla="*/ 166161 w 907339"/>
                <a:gd name="connsiteY55" fmla="*/ 910627 h 921631"/>
                <a:gd name="connsiteX56" fmla="*/ 218394 w 907339"/>
                <a:gd name="connsiteY56" fmla="*/ 921385 h 921631"/>
                <a:gd name="connsiteX57" fmla="*/ 288827 w 907339"/>
                <a:gd name="connsiteY57" fmla="*/ 885748 h 921631"/>
                <a:gd name="connsiteX58" fmla="*/ 375170 w 907339"/>
                <a:gd name="connsiteY58" fmla="*/ 867053 h 921631"/>
                <a:gd name="connsiteX59" fmla="*/ 454442 w 907339"/>
                <a:gd name="connsiteY59" fmla="*/ 847814 h 921631"/>
                <a:gd name="connsiteX60" fmla="*/ 516023 w 907339"/>
                <a:gd name="connsiteY60" fmla="*/ 870382 h 921631"/>
                <a:gd name="connsiteX61" fmla="*/ 567013 w 907339"/>
                <a:gd name="connsiteY61" fmla="*/ 853276 h 921631"/>
                <a:gd name="connsiteX62" fmla="*/ 657219 w 907339"/>
                <a:gd name="connsiteY62" fmla="*/ 846416 h 921631"/>
                <a:gd name="connsiteX63" fmla="*/ 799659 w 907339"/>
                <a:gd name="connsiteY63" fmla="*/ 827048 h 921631"/>
                <a:gd name="connsiteX64" fmla="*/ 863208 w 907339"/>
                <a:gd name="connsiteY64" fmla="*/ 819987 h 921631"/>
                <a:gd name="connsiteX65" fmla="*/ 907339 w 907339"/>
                <a:gd name="connsiteY65" fmla="*/ 814691 h 921631"/>
                <a:gd name="connsiteX66" fmla="*/ 905574 w 907339"/>
                <a:gd name="connsiteY66" fmla="*/ 765264 h 921631"/>
                <a:gd name="connsiteX67" fmla="*/ 903808 w 907339"/>
                <a:gd name="connsiteY67" fmla="*/ 618748 h 921631"/>
                <a:gd name="connsiteX68" fmla="*/ 887921 w 907339"/>
                <a:gd name="connsiteY68" fmla="*/ 403388 h 921631"/>
                <a:gd name="connsiteX69" fmla="*/ 879095 w 907339"/>
                <a:gd name="connsiteY69" fmla="*/ 285116 h 921631"/>
                <a:gd name="connsiteX70" fmla="*/ 882625 w 907339"/>
                <a:gd name="connsiteY70" fmla="*/ 248045 h 921631"/>
                <a:gd name="connsiteX71" fmla="*/ 900278 w 907339"/>
                <a:gd name="connsiteY71" fmla="*/ 207445 h 921631"/>
                <a:gd name="connsiteX72" fmla="*/ 905574 w 907339"/>
                <a:gd name="connsiteY72" fmla="*/ 188027 h 921631"/>
                <a:gd name="connsiteX73" fmla="*/ 849086 w 907339"/>
                <a:gd name="connsiteY73" fmla="*/ 90938 h 921631"/>
                <a:gd name="connsiteX74" fmla="*/ 827903 w 907339"/>
                <a:gd name="connsiteY74" fmla="*/ 46807 h 921631"/>
                <a:gd name="connsiteX75" fmla="*/ 820842 w 907339"/>
                <a:gd name="connsiteY75" fmla="*/ 34450 h 921631"/>
                <a:gd name="connsiteX76" fmla="*/ 812015 w 907339"/>
                <a:gd name="connsiteY76" fmla="*/ 15032 h 921631"/>
                <a:gd name="connsiteX77" fmla="*/ 804954 w 907339"/>
                <a:gd name="connsiteY77" fmla="*/ 4441 h 921631"/>
                <a:gd name="connsiteX78" fmla="*/ 780241 w 907339"/>
                <a:gd name="connsiteY78" fmla="*/ 910 h 921631"/>
                <a:gd name="connsiteX79" fmla="*/ 744936 w 907339"/>
                <a:gd name="connsiteY79" fmla="*/ 4441 h 921631"/>
                <a:gd name="connsiteX80" fmla="*/ 711396 w 907339"/>
                <a:gd name="connsiteY80" fmla="*/ 13267 h 921631"/>
                <a:gd name="connsiteX81" fmla="*/ 690213 w 907339"/>
                <a:gd name="connsiteY81" fmla="*/ 16798 h 921631"/>
                <a:gd name="connsiteX82" fmla="*/ 658438 w 907339"/>
                <a:gd name="connsiteY82" fmla="*/ 23859 h 921631"/>
                <a:gd name="connsiteX83" fmla="*/ 631960 w 907339"/>
                <a:gd name="connsiteY83" fmla="*/ 25624 h 921631"/>
                <a:gd name="connsiteX84" fmla="*/ 568411 w 907339"/>
                <a:gd name="connsiteY84" fmla="*/ 30920 h 921631"/>
                <a:gd name="connsiteX85" fmla="*/ 526045 w 907339"/>
                <a:gd name="connsiteY85" fmla="*/ 43276 h 921631"/>
                <a:gd name="connsiteX86" fmla="*/ 402477 w 907339"/>
                <a:gd name="connsiteY86" fmla="*/ 96234 h 921631"/>
                <a:gd name="connsiteX87" fmla="*/ 330102 w 907339"/>
                <a:gd name="connsiteY87" fmla="*/ 94469 h 921631"/>
                <a:gd name="connsiteX88" fmla="*/ 310684 w 907339"/>
                <a:gd name="connsiteY88" fmla="*/ 92703 h 921631"/>
                <a:gd name="connsiteX89" fmla="*/ 347110 w 907339"/>
                <a:gd name="connsiteY89" fmla="*/ 37497 h 921631"/>
                <a:gd name="connsiteX90" fmla="*/ 329991 w 907339"/>
                <a:gd name="connsiteY90" fmla="*/ 108 h 921631"/>
                <a:gd name="connsiteX91" fmla="*/ 181821 w 907339"/>
                <a:gd name="connsiteY91" fmla="*/ 103295 h 921631"/>
                <a:gd name="connsiteX0" fmla="*/ 181821 w 907339"/>
                <a:gd name="connsiteY0" fmla="*/ 103295 h 921631"/>
                <a:gd name="connsiteX1" fmla="*/ 181821 w 907339"/>
                <a:gd name="connsiteY1" fmla="*/ 103295 h 921631"/>
                <a:gd name="connsiteX2" fmla="*/ 180055 w 907339"/>
                <a:gd name="connsiteY2" fmla="*/ 140365 h 921631"/>
                <a:gd name="connsiteX3" fmla="*/ 178290 w 907339"/>
                <a:gd name="connsiteY3" fmla="*/ 149191 h 921631"/>
                <a:gd name="connsiteX4" fmla="*/ 172994 w 907339"/>
                <a:gd name="connsiteY4" fmla="*/ 156252 h 921631"/>
                <a:gd name="connsiteX5" fmla="*/ 164168 w 907339"/>
                <a:gd name="connsiteY5" fmla="*/ 172140 h 921631"/>
                <a:gd name="connsiteX6" fmla="*/ 162403 w 907339"/>
                <a:gd name="connsiteY6" fmla="*/ 180966 h 921631"/>
                <a:gd name="connsiteX7" fmla="*/ 160638 w 907339"/>
                <a:gd name="connsiteY7" fmla="*/ 186262 h 921631"/>
                <a:gd name="connsiteX8" fmla="*/ 157107 w 907339"/>
                <a:gd name="connsiteY8" fmla="*/ 207445 h 921631"/>
                <a:gd name="connsiteX9" fmla="*/ 155342 w 907339"/>
                <a:gd name="connsiteY9" fmla="*/ 239219 h 921631"/>
                <a:gd name="connsiteX10" fmla="*/ 148281 w 907339"/>
                <a:gd name="connsiteY10" fmla="*/ 255106 h 921631"/>
                <a:gd name="connsiteX11" fmla="*/ 146516 w 907339"/>
                <a:gd name="connsiteY11" fmla="*/ 260402 h 921631"/>
                <a:gd name="connsiteX12" fmla="*/ 142985 w 907339"/>
                <a:gd name="connsiteY12" fmla="*/ 269228 h 921631"/>
                <a:gd name="connsiteX13" fmla="*/ 141220 w 907339"/>
                <a:gd name="connsiteY13" fmla="*/ 278055 h 921631"/>
                <a:gd name="connsiteX14" fmla="*/ 139455 w 907339"/>
                <a:gd name="connsiteY14" fmla="*/ 288646 h 921631"/>
                <a:gd name="connsiteX15" fmla="*/ 134159 w 907339"/>
                <a:gd name="connsiteY15" fmla="*/ 293942 h 921631"/>
                <a:gd name="connsiteX16" fmla="*/ 132394 w 907339"/>
                <a:gd name="connsiteY16" fmla="*/ 311594 h 921631"/>
                <a:gd name="connsiteX17" fmla="*/ 128863 w 907339"/>
                <a:gd name="connsiteY17" fmla="*/ 376909 h 921631"/>
                <a:gd name="connsiteX18" fmla="*/ 127098 w 907339"/>
                <a:gd name="connsiteY18" fmla="*/ 382205 h 921631"/>
                <a:gd name="connsiteX19" fmla="*/ 123567 w 907339"/>
                <a:gd name="connsiteY19" fmla="*/ 396327 h 921631"/>
                <a:gd name="connsiteX20" fmla="*/ 121802 w 907339"/>
                <a:gd name="connsiteY20" fmla="*/ 401622 h 921631"/>
                <a:gd name="connsiteX21" fmla="*/ 118272 w 907339"/>
                <a:gd name="connsiteY21" fmla="*/ 406918 h 921631"/>
                <a:gd name="connsiteX22" fmla="*/ 111211 w 907339"/>
                <a:gd name="connsiteY22" fmla="*/ 431632 h 921631"/>
                <a:gd name="connsiteX23" fmla="*/ 107680 w 907339"/>
                <a:gd name="connsiteY23" fmla="*/ 445754 h 921631"/>
                <a:gd name="connsiteX24" fmla="*/ 105915 w 907339"/>
                <a:gd name="connsiteY24" fmla="*/ 452815 h 921631"/>
                <a:gd name="connsiteX25" fmla="*/ 102384 w 907339"/>
                <a:gd name="connsiteY25" fmla="*/ 468702 h 921631"/>
                <a:gd name="connsiteX26" fmla="*/ 98854 w 907339"/>
                <a:gd name="connsiteY26" fmla="*/ 477528 h 921631"/>
                <a:gd name="connsiteX27" fmla="*/ 93558 w 907339"/>
                <a:gd name="connsiteY27" fmla="*/ 491650 h 921631"/>
                <a:gd name="connsiteX28" fmla="*/ 90028 w 907339"/>
                <a:gd name="connsiteY28" fmla="*/ 507537 h 921631"/>
                <a:gd name="connsiteX29" fmla="*/ 84732 w 907339"/>
                <a:gd name="connsiteY29" fmla="*/ 512833 h 921631"/>
                <a:gd name="connsiteX30" fmla="*/ 75906 w 907339"/>
                <a:gd name="connsiteY30" fmla="*/ 539312 h 921631"/>
                <a:gd name="connsiteX31" fmla="*/ 68845 w 907339"/>
                <a:gd name="connsiteY31" fmla="*/ 551669 h 921631"/>
                <a:gd name="connsiteX32" fmla="*/ 67079 w 907339"/>
                <a:gd name="connsiteY32" fmla="*/ 556964 h 921631"/>
                <a:gd name="connsiteX33" fmla="*/ 63549 w 907339"/>
                <a:gd name="connsiteY33" fmla="*/ 562260 h 921631"/>
                <a:gd name="connsiteX34" fmla="*/ 61784 w 907339"/>
                <a:gd name="connsiteY34" fmla="*/ 567556 h 921631"/>
                <a:gd name="connsiteX35" fmla="*/ 51192 w 907339"/>
                <a:gd name="connsiteY35" fmla="*/ 581678 h 921631"/>
                <a:gd name="connsiteX36" fmla="*/ 47662 w 907339"/>
                <a:gd name="connsiteY36" fmla="*/ 588739 h 921631"/>
                <a:gd name="connsiteX37" fmla="*/ 40601 w 907339"/>
                <a:gd name="connsiteY37" fmla="*/ 592269 h 921631"/>
                <a:gd name="connsiteX38" fmla="*/ 35305 w 907339"/>
                <a:gd name="connsiteY38" fmla="*/ 599330 h 921631"/>
                <a:gd name="connsiteX39" fmla="*/ 30009 w 907339"/>
                <a:gd name="connsiteY39" fmla="*/ 609922 h 921631"/>
                <a:gd name="connsiteX40" fmla="*/ 24713 w 907339"/>
                <a:gd name="connsiteY40" fmla="*/ 613452 h 921631"/>
                <a:gd name="connsiteX41" fmla="*/ 22948 w 907339"/>
                <a:gd name="connsiteY41" fmla="*/ 620513 h 921631"/>
                <a:gd name="connsiteX42" fmla="*/ 21183 w 907339"/>
                <a:gd name="connsiteY42" fmla="*/ 629340 h 921631"/>
                <a:gd name="connsiteX43" fmla="*/ 15887 w 907339"/>
                <a:gd name="connsiteY43" fmla="*/ 634635 h 921631"/>
                <a:gd name="connsiteX44" fmla="*/ 12357 w 907339"/>
                <a:gd name="connsiteY44" fmla="*/ 639931 h 921631"/>
                <a:gd name="connsiteX45" fmla="*/ 8826 w 907339"/>
                <a:gd name="connsiteY45" fmla="*/ 646992 h 921631"/>
                <a:gd name="connsiteX46" fmla="*/ 0 w 907339"/>
                <a:gd name="connsiteY46" fmla="*/ 662879 h 921631"/>
                <a:gd name="connsiteX47" fmla="*/ 24713 w 907339"/>
                <a:gd name="connsiteY47" fmla="*/ 724663 h 921631"/>
                <a:gd name="connsiteX48" fmla="*/ 44131 w 907339"/>
                <a:gd name="connsiteY48" fmla="*/ 752907 h 921631"/>
                <a:gd name="connsiteX49" fmla="*/ 38517 w 907339"/>
                <a:gd name="connsiteY49" fmla="*/ 806894 h 921631"/>
                <a:gd name="connsiteX50" fmla="*/ 84732 w 907339"/>
                <a:gd name="connsiteY50" fmla="*/ 828813 h 921631"/>
                <a:gd name="connsiteX51" fmla="*/ 95323 w 907339"/>
                <a:gd name="connsiteY51" fmla="*/ 830578 h 921631"/>
                <a:gd name="connsiteX52" fmla="*/ 130628 w 907339"/>
                <a:gd name="connsiteY52" fmla="*/ 825283 h 921631"/>
                <a:gd name="connsiteX53" fmla="*/ 157107 w 907339"/>
                <a:gd name="connsiteY53" fmla="*/ 819987 h 921631"/>
                <a:gd name="connsiteX54" fmla="*/ 151860 w 907339"/>
                <a:gd name="connsiteY54" fmla="*/ 863713 h 921631"/>
                <a:gd name="connsiteX55" fmla="*/ 166161 w 907339"/>
                <a:gd name="connsiteY55" fmla="*/ 910627 h 921631"/>
                <a:gd name="connsiteX56" fmla="*/ 218394 w 907339"/>
                <a:gd name="connsiteY56" fmla="*/ 921385 h 921631"/>
                <a:gd name="connsiteX57" fmla="*/ 288827 w 907339"/>
                <a:gd name="connsiteY57" fmla="*/ 885748 h 921631"/>
                <a:gd name="connsiteX58" fmla="*/ 375170 w 907339"/>
                <a:gd name="connsiteY58" fmla="*/ 867053 h 921631"/>
                <a:gd name="connsiteX59" fmla="*/ 454442 w 907339"/>
                <a:gd name="connsiteY59" fmla="*/ 847814 h 921631"/>
                <a:gd name="connsiteX60" fmla="*/ 516023 w 907339"/>
                <a:gd name="connsiteY60" fmla="*/ 870382 h 921631"/>
                <a:gd name="connsiteX61" fmla="*/ 567013 w 907339"/>
                <a:gd name="connsiteY61" fmla="*/ 853276 h 921631"/>
                <a:gd name="connsiteX62" fmla="*/ 657219 w 907339"/>
                <a:gd name="connsiteY62" fmla="*/ 846416 h 921631"/>
                <a:gd name="connsiteX63" fmla="*/ 799659 w 907339"/>
                <a:gd name="connsiteY63" fmla="*/ 827048 h 921631"/>
                <a:gd name="connsiteX64" fmla="*/ 863208 w 907339"/>
                <a:gd name="connsiteY64" fmla="*/ 819987 h 921631"/>
                <a:gd name="connsiteX65" fmla="*/ 907339 w 907339"/>
                <a:gd name="connsiteY65" fmla="*/ 814691 h 921631"/>
                <a:gd name="connsiteX66" fmla="*/ 905574 w 907339"/>
                <a:gd name="connsiteY66" fmla="*/ 765264 h 921631"/>
                <a:gd name="connsiteX67" fmla="*/ 903808 w 907339"/>
                <a:gd name="connsiteY67" fmla="*/ 618748 h 921631"/>
                <a:gd name="connsiteX68" fmla="*/ 887921 w 907339"/>
                <a:gd name="connsiteY68" fmla="*/ 403388 h 921631"/>
                <a:gd name="connsiteX69" fmla="*/ 879095 w 907339"/>
                <a:gd name="connsiteY69" fmla="*/ 285116 h 921631"/>
                <a:gd name="connsiteX70" fmla="*/ 882625 w 907339"/>
                <a:gd name="connsiteY70" fmla="*/ 248045 h 921631"/>
                <a:gd name="connsiteX71" fmla="*/ 900278 w 907339"/>
                <a:gd name="connsiteY71" fmla="*/ 207445 h 921631"/>
                <a:gd name="connsiteX72" fmla="*/ 905574 w 907339"/>
                <a:gd name="connsiteY72" fmla="*/ 188027 h 921631"/>
                <a:gd name="connsiteX73" fmla="*/ 849086 w 907339"/>
                <a:gd name="connsiteY73" fmla="*/ 90938 h 921631"/>
                <a:gd name="connsiteX74" fmla="*/ 827903 w 907339"/>
                <a:gd name="connsiteY74" fmla="*/ 46807 h 921631"/>
                <a:gd name="connsiteX75" fmla="*/ 820842 w 907339"/>
                <a:gd name="connsiteY75" fmla="*/ 34450 h 921631"/>
                <a:gd name="connsiteX76" fmla="*/ 812015 w 907339"/>
                <a:gd name="connsiteY76" fmla="*/ 15032 h 921631"/>
                <a:gd name="connsiteX77" fmla="*/ 804954 w 907339"/>
                <a:gd name="connsiteY77" fmla="*/ 4441 h 921631"/>
                <a:gd name="connsiteX78" fmla="*/ 780241 w 907339"/>
                <a:gd name="connsiteY78" fmla="*/ 910 h 921631"/>
                <a:gd name="connsiteX79" fmla="*/ 744936 w 907339"/>
                <a:gd name="connsiteY79" fmla="*/ 4441 h 921631"/>
                <a:gd name="connsiteX80" fmla="*/ 711396 w 907339"/>
                <a:gd name="connsiteY80" fmla="*/ 13267 h 921631"/>
                <a:gd name="connsiteX81" fmla="*/ 690213 w 907339"/>
                <a:gd name="connsiteY81" fmla="*/ 16798 h 921631"/>
                <a:gd name="connsiteX82" fmla="*/ 658438 w 907339"/>
                <a:gd name="connsiteY82" fmla="*/ 23859 h 921631"/>
                <a:gd name="connsiteX83" fmla="*/ 631960 w 907339"/>
                <a:gd name="connsiteY83" fmla="*/ 25624 h 921631"/>
                <a:gd name="connsiteX84" fmla="*/ 568411 w 907339"/>
                <a:gd name="connsiteY84" fmla="*/ 30920 h 921631"/>
                <a:gd name="connsiteX85" fmla="*/ 526045 w 907339"/>
                <a:gd name="connsiteY85" fmla="*/ 43276 h 921631"/>
                <a:gd name="connsiteX86" fmla="*/ 402477 w 907339"/>
                <a:gd name="connsiteY86" fmla="*/ 96234 h 921631"/>
                <a:gd name="connsiteX87" fmla="*/ 330102 w 907339"/>
                <a:gd name="connsiteY87" fmla="*/ 94469 h 921631"/>
                <a:gd name="connsiteX88" fmla="*/ 383709 w 907339"/>
                <a:gd name="connsiteY88" fmla="*/ 49840 h 921631"/>
                <a:gd name="connsiteX89" fmla="*/ 347110 w 907339"/>
                <a:gd name="connsiteY89" fmla="*/ 37497 h 921631"/>
                <a:gd name="connsiteX90" fmla="*/ 329991 w 907339"/>
                <a:gd name="connsiteY90" fmla="*/ 108 h 921631"/>
                <a:gd name="connsiteX91" fmla="*/ 181821 w 907339"/>
                <a:gd name="connsiteY91" fmla="*/ 103295 h 921631"/>
                <a:gd name="connsiteX0" fmla="*/ 181821 w 907339"/>
                <a:gd name="connsiteY0" fmla="*/ 103295 h 921631"/>
                <a:gd name="connsiteX1" fmla="*/ 181821 w 907339"/>
                <a:gd name="connsiteY1" fmla="*/ 103295 h 921631"/>
                <a:gd name="connsiteX2" fmla="*/ 180055 w 907339"/>
                <a:gd name="connsiteY2" fmla="*/ 140365 h 921631"/>
                <a:gd name="connsiteX3" fmla="*/ 178290 w 907339"/>
                <a:gd name="connsiteY3" fmla="*/ 149191 h 921631"/>
                <a:gd name="connsiteX4" fmla="*/ 172994 w 907339"/>
                <a:gd name="connsiteY4" fmla="*/ 156252 h 921631"/>
                <a:gd name="connsiteX5" fmla="*/ 164168 w 907339"/>
                <a:gd name="connsiteY5" fmla="*/ 172140 h 921631"/>
                <a:gd name="connsiteX6" fmla="*/ 162403 w 907339"/>
                <a:gd name="connsiteY6" fmla="*/ 180966 h 921631"/>
                <a:gd name="connsiteX7" fmla="*/ 160638 w 907339"/>
                <a:gd name="connsiteY7" fmla="*/ 186262 h 921631"/>
                <a:gd name="connsiteX8" fmla="*/ 157107 w 907339"/>
                <a:gd name="connsiteY8" fmla="*/ 207445 h 921631"/>
                <a:gd name="connsiteX9" fmla="*/ 155342 w 907339"/>
                <a:gd name="connsiteY9" fmla="*/ 239219 h 921631"/>
                <a:gd name="connsiteX10" fmla="*/ 148281 w 907339"/>
                <a:gd name="connsiteY10" fmla="*/ 255106 h 921631"/>
                <a:gd name="connsiteX11" fmla="*/ 146516 w 907339"/>
                <a:gd name="connsiteY11" fmla="*/ 260402 h 921631"/>
                <a:gd name="connsiteX12" fmla="*/ 142985 w 907339"/>
                <a:gd name="connsiteY12" fmla="*/ 269228 h 921631"/>
                <a:gd name="connsiteX13" fmla="*/ 141220 w 907339"/>
                <a:gd name="connsiteY13" fmla="*/ 278055 h 921631"/>
                <a:gd name="connsiteX14" fmla="*/ 139455 w 907339"/>
                <a:gd name="connsiteY14" fmla="*/ 288646 h 921631"/>
                <a:gd name="connsiteX15" fmla="*/ 134159 w 907339"/>
                <a:gd name="connsiteY15" fmla="*/ 293942 h 921631"/>
                <a:gd name="connsiteX16" fmla="*/ 132394 w 907339"/>
                <a:gd name="connsiteY16" fmla="*/ 311594 h 921631"/>
                <a:gd name="connsiteX17" fmla="*/ 128863 w 907339"/>
                <a:gd name="connsiteY17" fmla="*/ 376909 h 921631"/>
                <a:gd name="connsiteX18" fmla="*/ 127098 w 907339"/>
                <a:gd name="connsiteY18" fmla="*/ 382205 h 921631"/>
                <a:gd name="connsiteX19" fmla="*/ 123567 w 907339"/>
                <a:gd name="connsiteY19" fmla="*/ 396327 h 921631"/>
                <a:gd name="connsiteX20" fmla="*/ 121802 w 907339"/>
                <a:gd name="connsiteY20" fmla="*/ 401622 h 921631"/>
                <a:gd name="connsiteX21" fmla="*/ 118272 w 907339"/>
                <a:gd name="connsiteY21" fmla="*/ 406918 h 921631"/>
                <a:gd name="connsiteX22" fmla="*/ 111211 w 907339"/>
                <a:gd name="connsiteY22" fmla="*/ 431632 h 921631"/>
                <a:gd name="connsiteX23" fmla="*/ 107680 w 907339"/>
                <a:gd name="connsiteY23" fmla="*/ 445754 h 921631"/>
                <a:gd name="connsiteX24" fmla="*/ 105915 w 907339"/>
                <a:gd name="connsiteY24" fmla="*/ 452815 h 921631"/>
                <a:gd name="connsiteX25" fmla="*/ 102384 w 907339"/>
                <a:gd name="connsiteY25" fmla="*/ 468702 h 921631"/>
                <a:gd name="connsiteX26" fmla="*/ 98854 w 907339"/>
                <a:gd name="connsiteY26" fmla="*/ 477528 h 921631"/>
                <a:gd name="connsiteX27" fmla="*/ 93558 w 907339"/>
                <a:gd name="connsiteY27" fmla="*/ 491650 h 921631"/>
                <a:gd name="connsiteX28" fmla="*/ 90028 w 907339"/>
                <a:gd name="connsiteY28" fmla="*/ 507537 h 921631"/>
                <a:gd name="connsiteX29" fmla="*/ 84732 w 907339"/>
                <a:gd name="connsiteY29" fmla="*/ 512833 h 921631"/>
                <a:gd name="connsiteX30" fmla="*/ 75906 w 907339"/>
                <a:gd name="connsiteY30" fmla="*/ 539312 h 921631"/>
                <a:gd name="connsiteX31" fmla="*/ 68845 w 907339"/>
                <a:gd name="connsiteY31" fmla="*/ 551669 h 921631"/>
                <a:gd name="connsiteX32" fmla="*/ 67079 w 907339"/>
                <a:gd name="connsiteY32" fmla="*/ 556964 h 921631"/>
                <a:gd name="connsiteX33" fmla="*/ 63549 w 907339"/>
                <a:gd name="connsiteY33" fmla="*/ 562260 h 921631"/>
                <a:gd name="connsiteX34" fmla="*/ 61784 w 907339"/>
                <a:gd name="connsiteY34" fmla="*/ 567556 h 921631"/>
                <a:gd name="connsiteX35" fmla="*/ 51192 w 907339"/>
                <a:gd name="connsiteY35" fmla="*/ 581678 h 921631"/>
                <a:gd name="connsiteX36" fmla="*/ 47662 w 907339"/>
                <a:gd name="connsiteY36" fmla="*/ 588739 h 921631"/>
                <a:gd name="connsiteX37" fmla="*/ 40601 w 907339"/>
                <a:gd name="connsiteY37" fmla="*/ 592269 h 921631"/>
                <a:gd name="connsiteX38" fmla="*/ 35305 w 907339"/>
                <a:gd name="connsiteY38" fmla="*/ 599330 h 921631"/>
                <a:gd name="connsiteX39" fmla="*/ 30009 w 907339"/>
                <a:gd name="connsiteY39" fmla="*/ 609922 h 921631"/>
                <a:gd name="connsiteX40" fmla="*/ 24713 w 907339"/>
                <a:gd name="connsiteY40" fmla="*/ 613452 h 921631"/>
                <a:gd name="connsiteX41" fmla="*/ 22948 w 907339"/>
                <a:gd name="connsiteY41" fmla="*/ 620513 h 921631"/>
                <a:gd name="connsiteX42" fmla="*/ 21183 w 907339"/>
                <a:gd name="connsiteY42" fmla="*/ 629340 h 921631"/>
                <a:gd name="connsiteX43" fmla="*/ 15887 w 907339"/>
                <a:gd name="connsiteY43" fmla="*/ 634635 h 921631"/>
                <a:gd name="connsiteX44" fmla="*/ 12357 w 907339"/>
                <a:gd name="connsiteY44" fmla="*/ 639931 h 921631"/>
                <a:gd name="connsiteX45" fmla="*/ 8826 w 907339"/>
                <a:gd name="connsiteY45" fmla="*/ 646992 h 921631"/>
                <a:gd name="connsiteX46" fmla="*/ 0 w 907339"/>
                <a:gd name="connsiteY46" fmla="*/ 662879 h 921631"/>
                <a:gd name="connsiteX47" fmla="*/ 24713 w 907339"/>
                <a:gd name="connsiteY47" fmla="*/ 724663 h 921631"/>
                <a:gd name="connsiteX48" fmla="*/ 44131 w 907339"/>
                <a:gd name="connsiteY48" fmla="*/ 752907 h 921631"/>
                <a:gd name="connsiteX49" fmla="*/ 38517 w 907339"/>
                <a:gd name="connsiteY49" fmla="*/ 806894 h 921631"/>
                <a:gd name="connsiteX50" fmla="*/ 84732 w 907339"/>
                <a:gd name="connsiteY50" fmla="*/ 828813 h 921631"/>
                <a:gd name="connsiteX51" fmla="*/ 95323 w 907339"/>
                <a:gd name="connsiteY51" fmla="*/ 830578 h 921631"/>
                <a:gd name="connsiteX52" fmla="*/ 130628 w 907339"/>
                <a:gd name="connsiteY52" fmla="*/ 825283 h 921631"/>
                <a:gd name="connsiteX53" fmla="*/ 157107 w 907339"/>
                <a:gd name="connsiteY53" fmla="*/ 819987 h 921631"/>
                <a:gd name="connsiteX54" fmla="*/ 151860 w 907339"/>
                <a:gd name="connsiteY54" fmla="*/ 863713 h 921631"/>
                <a:gd name="connsiteX55" fmla="*/ 166161 w 907339"/>
                <a:gd name="connsiteY55" fmla="*/ 910627 h 921631"/>
                <a:gd name="connsiteX56" fmla="*/ 218394 w 907339"/>
                <a:gd name="connsiteY56" fmla="*/ 921385 h 921631"/>
                <a:gd name="connsiteX57" fmla="*/ 288827 w 907339"/>
                <a:gd name="connsiteY57" fmla="*/ 885748 h 921631"/>
                <a:gd name="connsiteX58" fmla="*/ 375170 w 907339"/>
                <a:gd name="connsiteY58" fmla="*/ 867053 h 921631"/>
                <a:gd name="connsiteX59" fmla="*/ 454442 w 907339"/>
                <a:gd name="connsiteY59" fmla="*/ 847814 h 921631"/>
                <a:gd name="connsiteX60" fmla="*/ 516023 w 907339"/>
                <a:gd name="connsiteY60" fmla="*/ 870382 h 921631"/>
                <a:gd name="connsiteX61" fmla="*/ 567013 w 907339"/>
                <a:gd name="connsiteY61" fmla="*/ 853276 h 921631"/>
                <a:gd name="connsiteX62" fmla="*/ 657219 w 907339"/>
                <a:gd name="connsiteY62" fmla="*/ 846416 h 921631"/>
                <a:gd name="connsiteX63" fmla="*/ 799659 w 907339"/>
                <a:gd name="connsiteY63" fmla="*/ 827048 h 921631"/>
                <a:gd name="connsiteX64" fmla="*/ 863208 w 907339"/>
                <a:gd name="connsiteY64" fmla="*/ 819987 h 921631"/>
                <a:gd name="connsiteX65" fmla="*/ 907339 w 907339"/>
                <a:gd name="connsiteY65" fmla="*/ 814691 h 921631"/>
                <a:gd name="connsiteX66" fmla="*/ 905574 w 907339"/>
                <a:gd name="connsiteY66" fmla="*/ 765264 h 921631"/>
                <a:gd name="connsiteX67" fmla="*/ 903808 w 907339"/>
                <a:gd name="connsiteY67" fmla="*/ 618748 h 921631"/>
                <a:gd name="connsiteX68" fmla="*/ 887921 w 907339"/>
                <a:gd name="connsiteY68" fmla="*/ 403388 h 921631"/>
                <a:gd name="connsiteX69" fmla="*/ 879095 w 907339"/>
                <a:gd name="connsiteY69" fmla="*/ 285116 h 921631"/>
                <a:gd name="connsiteX70" fmla="*/ 882625 w 907339"/>
                <a:gd name="connsiteY70" fmla="*/ 248045 h 921631"/>
                <a:gd name="connsiteX71" fmla="*/ 900278 w 907339"/>
                <a:gd name="connsiteY71" fmla="*/ 207445 h 921631"/>
                <a:gd name="connsiteX72" fmla="*/ 905574 w 907339"/>
                <a:gd name="connsiteY72" fmla="*/ 188027 h 921631"/>
                <a:gd name="connsiteX73" fmla="*/ 849086 w 907339"/>
                <a:gd name="connsiteY73" fmla="*/ 90938 h 921631"/>
                <a:gd name="connsiteX74" fmla="*/ 827903 w 907339"/>
                <a:gd name="connsiteY74" fmla="*/ 46807 h 921631"/>
                <a:gd name="connsiteX75" fmla="*/ 820842 w 907339"/>
                <a:gd name="connsiteY75" fmla="*/ 34450 h 921631"/>
                <a:gd name="connsiteX76" fmla="*/ 812015 w 907339"/>
                <a:gd name="connsiteY76" fmla="*/ 15032 h 921631"/>
                <a:gd name="connsiteX77" fmla="*/ 804954 w 907339"/>
                <a:gd name="connsiteY77" fmla="*/ 4441 h 921631"/>
                <a:gd name="connsiteX78" fmla="*/ 780241 w 907339"/>
                <a:gd name="connsiteY78" fmla="*/ 910 h 921631"/>
                <a:gd name="connsiteX79" fmla="*/ 744936 w 907339"/>
                <a:gd name="connsiteY79" fmla="*/ 4441 h 921631"/>
                <a:gd name="connsiteX80" fmla="*/ 711396 w 907339"/>
                <a:gd name="connsiteY80" fmla="*/ 13267 h 921631"/>
                <a:gd name="connsiteX81" fmla="*/ 690213 w 907339"/>
                <a:gd name="connsiteY81" fmla="*/ 16798 h 921631"/>
                <a:gd name="connsiteX82" fmla="*/ 658438 w 907339"/>
                <a:gd name="connsiteY82" fmla="*/ 23859 h 921631"/>
                <a:gd name="connsiteX83" fmla="*/ 631960 w 907339"/>
                <a:gd name="connsiteY83" fmla="*/ 25624 h 921631"/>
                <a:gd name="connsiteX84" fmla="*/ 568411 w 907339"/>
                <a:gd name="connsiteY84" fmla="*/ 30920 h 921631"/>
                <a:gd name="connsiteX85" fmla="*/ 526045 w 907339"/>
                <a:gd name="connsiteY85" fmla="*/ 43276 h 921631"/>
                <a:gd name="connsiteX86" fmla="*/ 402477 w 907339"/>
                <a:gd name="connsiteY86" fmla="*/ 96234 h 921631"/>
                <a:gd name="connsiteX87" fmla="*/ 412652 w 907339"/>
                <a:gd name="connsiteY87" fmla="*/ 53194 h 921631"/>
                <a:gd name="connsiteX88" fmla="*/ 383709 w 907339"/>
                <a:gd name="connsiteY88" fmla="*/ 49840 h 921631"/>
                <a:gd name="connsiteX89" fmla="*/ 347110 w 907339"/>
                <a:gd name="connsiteY89" fmla="*/ 37497 h 921631"/>
                <a:gd name="connsiteX90" fmla="*/ 329991 w 907339"/>
                <a:gd name="connsiteY90" fmla="*/ 108 h 921631"/>
                <a:gd name="connsiteX91" fmla="*/ 181821 w 907339"/>
                <a:gd name="connsiteY91" fmla="*/ 103295 h 921631"/>
                <a:gd name="connsiteX0" fmla="*/ 181821 w 907339"/>
                <a:gd name="connsiteY0" fmla="*/ 103295 h 921631"/>
                <a:gd name="connsiteX1" fmla="*/ 181821 w 907339"/>
                <a:gd name="connsiteY1" fmla="*/ 103295 h 921631"/>
                <a:gd name="connsiteX2" fmla="*/ 180055 w 907339"/>
                <a:gd name="connsiteY2" fmla="*/ 140365 h 921631"/>
                <a:gd name="connsiteX3" fmla="*/ 178290 w 907339"/>
                <a:gd name="connsiteY3" fmla="*/ 149191 h 921631"/>
                <a:gd name="connsiteX4" fmla="*/ 172994 w 907339"/>
                <a:gd name="connsiteY4" fmla="*/ 156252 h 921631"/>
                <a:gd name="connsiteX5" fmla="*/ 164168 w 907339"/>
                <a:gd name="connsiteY5" fmla="*/ 172140 h 921631"/>
                <a:gd name="connsiteX6" fmla="*/ 162403 w 907339"/>
                <a:gd name="connsiteY6" fmla="*/ 180966 h 921631"/>
                <a:gd name="connsiteX7" fmla="*/ 160638 w 907339"/>
                <a:gd name="connsiteY7" fmla="*/ 186262 h 921631"/>
                <a:gd name="connsiteX8" fmla="*/ 157107 w 907339"/>
                <a:gd name="connsiteY8" fmla="*/ 207445 h 921631"/>
                <a:gd name="connsiteX9" fmla="*/ 155342 w 907339"/>
                <a:gd name="connsiteY9" fmla="*/ 239219 h 921631"/>
                <a:gd name="connsiteX10" fmla="*/ 148281 w 907339"/>
                <a:gd name="connsiteY10" fmla="*/ 255106 h 921631"/>
                <a:gd name="connsiteX11" fmla="*/ 146516 w 907339"/>
                <a:gd name="connsiteY11" fmla="*/ 260402 h 921631"/>
                <a:gd name="connsiteX12" fmla="*/ 142985 w 907339"/>
                <a:gd name="connsiteY12" fmla="*/ 269228 h 921631"/>
                <a:gd name="connsiteX13" fmla="*/ 141220 w 907339"/>
                <a:gd name="connsiteY13" fmla="*/ 278055 h 921631"/>
                <a:gd name="connsiteX14" fmla="*/ 139455 w 907339"/>
                <a:gd name="connsiteY14" fmla="*/ 288646 h 921631"/>
                <a:gd name="connsiteX15" fmla="*/ 134159 w 907339"/>
                <a:gd name="connsiteY15" fmla="*/ 293942 h 921631"/>
                <a:gd name="connsiteX16" fmla="*/ 132394 w 907339"/>
                <a:gd name="connsiteY16" fmla="*/ 311594 h 921631"/>
                <a:gd name="connsiteX17" fmla="*/ 128863 w 907339"/>
                <a:gd name="connsiteY17" fmla="*/ 376909 h 921631"/>
                <a:gd name="connsiteX18" fmla="*/ 127098 w 907339"/>
                <a:gd name="connsiteY18" fmla="*/ 382205 h 921631"/>
                <a:gd name="connsiteX19" fmla="*/ 123567 w 907339"/>
                <a:gd name="connsiteY19" fmla="*/ 396327 h 921631"/>
                <a:gd name="connsiteX20" fmla="*/ 121802 w 907339"/>
                <a:gd name="connsiteY20" fmla="*/ 401622 h 921631"/>
                <a:gd name="connsiteX21" fmla="*/ 118272 w 907339"/>
                <a:gd name="connsiteY21" fmla="*/ 406918 h 921631"/>
                <a:gd name="connsiteX22" fmla="*/ 111211 w 907339"/>
                <a:gd name="connsiteY22" fmla="*/ 431632 h 921631"/>
                <a:gd name="connsiteX23" fmla="*/ 107680 w 907339"/>
                <a:gd name="connsiteY23" fmla="*/ 445754 h 921631"/>
                <a:gd name="connsiteX24" fmla="*/ 105915 w 907339"/>
                <a:gd name="connsiteY24" fmla="*/ 452815 h 921631"/>
                <a:gd name="connsiteX25" fmla="*/ 102384 w 907339"/>
                <a:gd name="connsiteY25" fmla="*/ 468702 h 921631"/>
                <a:gd name="connsiteX26" fmla="*/ 98854 w 907339"/>
                <a:gd name="connsiteY26" fmla="*/ 477528 h 921631"/>
                <a:gd name="connsiteX27" fmla="*/ 93558 w 907339"/>
                <a:gd name="connsiteY27" fmla="*/ 491650 h 921631"/>
                <a:gd name="connsiteX28" fmla="*/ 90028 w 907339"/>
                <a:gd name="connsiteY28" fmla="*/ 507537 h 921631"/>
                <a:gd name="connsiteX29" fmla="*/ 84732 w 907339"/>
                <a:gd name="connsiteY29" fmla="*/ 512833 h 921631"/>
                <a:gd name="connsiteX30" fmla="*/ 75906 w 907339"/>
                <a:gd name="connsiteY30" fmla="*/ 539312 h 921631"/>
                <a:gd name="connsiteX31" fmla="*/ 68845 w 907339"/>
                <a:gd name="connsiteY31" fmla="*/ 551669 h 921631"/>
                <a:gd name="connsiteX32" fmla="*/ 67079 w 907339"/>
                <a:gd name="connsiteY32" fmla="*/ 556964 h 921631"/>
                <a:gd name="connsiteX33" fmla="*/ 63549 w 907339"/>
                <a:gd name="connsiteY33" fmla="*/ 562260 h 921631"/>
                <a:gd name="connsiteX34" fmla="*/ 61784 w 907339"/>
                <a:gd name="connsiteY34" fmla="*/ 567556 h 921631"/>
                <a:gd name="connsiteX35" fmla="*/ 51192 w 907339"/>
                <a:gd name="connsiteY35" fmla="*/ 581678 h 921631"/>
                <a:gd name="connsiteX36" fmla="*/ 47662 w 907339"/>
                <a:gd name="connsiteY36" fmla="*/ 588739 h 921631"/>
                <a:gd name="connsiteX37" fmla="*/ 40601 w 907339"/>
                <a:gd name="connsiteY37" fmla="*/ 592269 h 921631"/>
                <a:gd name="connsiteX38" fmla="*/ 35305 w 907339"/>
                <a:gd name="connsiteY38" fmla="*/ 599330 h 921631"/>
                <a:gd name="connsiteX39" fmla="*/ 30009 w 907339"/>
                <a:gd name="connsiteY39" fmla="*/ 609922 h 921631"/>
                <a:gd name="connsiteX40" fmla="*/ 24713 w 907339"/>
                <a:gd name="connsiteY40" fmla="*/ 613452 h 921631"/>
                <a:gd name="connsiteX41" fmla="*/ 22948 w 907339"/>
                <a:gd name="connsiteY41" fmla="*/ 620513 h 921631"/>
                <a:gd name="connsiteX42" fmla="*/ 21183 w 907339"/>
                <a:gd name="connsiteY42" fmla="*/ 629340 h 921631"/>
                <a:gd name="connsiteX43" fmla="*/ 15887 w 907339"/>
                <a:gd name="connsiteY43" fmla="*/ 634635 h 921631"/>
                <a:gd name="connsiteX44" fmla="*/ 12357 w 907339"/>
                <a:gd name="connsiteY44" fmla="*/ 639931 h 921631"/>
                <a:gd name="connsiteX45" fmla="*/ 8826 w 907339"/>
                <a:gd name="connsiteY45" fmla="*/ 646992 h 921631"/>
                <a:gd name="connsiteX46" fmla="*/ 0 w 907339"/>
                <a:gd name="connsiteY46" fmla="*/ 662879 h 921631"/>
                <a:gd name="connsiteX47" fmla="*/ 24713 w 907339"/>
                <a:gd name="connsiteY47" fmla="*/ 724663 h 921631"/>
                <a:gd name="connsiteX48" fmla="*/ 44131 w 907339"/>
                <a:gd name="connsiteY48" fmla="*/ 752907 h 921631"/>
                <a:gd name="connsiteX49" fmla="*/ 38517 w 907339"/>
                <a:gd name="connsiteY49" fmla="*/ 806894 h 921631"/>
                <a:gd name="connsiteX50" fmla="*/ 84732 w 907339"/>
                <a:gd name="connsiteY50" fmla="*/ 828813 h 921631"/>
                <a:gd name="connsiteX51" fmla="*/ 95323 w 907339"/>
                <a:gd name="connsiteY51" fmla="*/ 830578 h 921631"/>
                <a:gd name="connsiteX52" fmla="*/ 130628 w 907339"/>
                <a:gd name="connsiteY52" fmla="*/ 825283 h 921631"/>
                <a:gd name="connsiteX53" fmla="*/ 157107 w 907339"/>
                <a:gd name="connsiteY53" fmla="*/ 819987 h 921631"/>
                <a:gd name="connsiteX54" fmla="*/ 151860 w 907339"/>
                <a:gd name="connsiteY54" fmla="*/ 863713 h 921631"/>
                <a:gd name="connsiteX55" fmla="*/ 166161 w 907339"/>
                <a:gd name="connsiteY55" fmla="*/ 910627 h 921631"/>
                <a:gd name="connsiteX56" fmla="*/ 218394 w 907339"/>
                <a:gd name="connsiteY56" fmla="*/ 921385 h 921631"/>
                <a:gd name="connsiteX57" fmla="*/ 288827 w 907339"/>
                <a:gd name="connsiteY57" fmla="*/ 885748 h 921631"/>
                <a:gd name="connsiteX58" fmla="*/ 375170 w 907339"/>
                <a:gd name="connsiteY58" fmla="*/ 867053 h 921631"/>
                <a:gd name="connsiteX59" fmla="*/ 454442 w 907339"/>
                <a:gd name="connsiteY59" fmla="*/ 847814 h 921631"/>
                <a:gd name="connsiteX60" fmla="*/ 516023 w 907339"/>
                <a:gd name="connsiteY60" fmla="*/ 870382 h 921631"/>
                <a:gd name="connsiteX61" fmla="*/ 567013 w 907339"/>
                <a:gd name="connsiteY61" fmla="*/ 853276 h 921631"/>
                <a:gd name="connsiteX62" fmla="*/ 657219 w 907339"/>
                <a:gd name="connsiteY62" fmla="*/ 846416 h 921631"/>
                <a:gd name="connsiteX63" fmla="*/ 799659 w 907339"/>
                <a:gd name="connsiteY63" fmla="*/ 827048 h 921631"/>
                <a:gd name="connsiteX64" fmla="*/ 863208 w 907339"/>
                <a:gd name="connsiteY64" fmla="*/ 819987 h 921631"/>
                <a:gd name="connsiteX65" fmla="*/ 907339 w 907339"/>
                <a:gd name="connsiteY65" fmla="*/ 814691 h 921631"/>
                <a:gd name="connsiteX66" fmla="*/ 905574 w 907339"/>
                <a:gd name="connsiteY66" fmla="*/ 765264 h 921631"/>
                <a:gd name="connsiteX67" fmla="*/ 903808 w 907339"/>
                <a:gd name="connsiteY67" fmla="*/ 618748 h 921631"/>
                <a:gd name="connsiteX68" fmla="*/ 887921 w 907339"/>
                <a:gd name="connsiteY68" fmla="*/ 403388 h 921631"/>
                <a:gd name="connsiteX69" fmla="*/ 879095 w 907339"/>
                <a:gd name="connsiteY69" fmla="*/ 285116 h 921631"/>
                <a:gd name="connsiteX70" fmla="*/ 882625 w 907339"/>
                <a:gd name="connsiteY70" fmla="*/ 248045 h 921631"/>
                <a:gd name="connsiteX71" fmla="*/ 900278 w 907339"/>
                <a:gd name="connsiteY71" fmla="*/ 207445 h 921631"/>
                <a:gd name="connsiteX72" fmla="*/ 905574 w 907339"/>
                <a:gd name="connsiteY72" fmla="*/ 188027 h 921631"/>
                <a:gd name="connsiteX73" fmla="*/ 849086 w 907339"/>
                <a:gd name="connsiteY73" fmla="*/ 90938 h 921631"/>
                <a:gd name="connsiteX74" fmla="*/ 827903 w 907339"/>
                <a:gd name="connsiteY74" fmla="*/ 46807 h 921631"/>
                <a:gd name="connsiteX75" fmla="*/ 820842 w 907339"/>
                <a:gd name="connsiteY75" fmla="*/ 34450 h 921631"/>
                <a:gd name="connsiteX76" fmla="*/ 812015 w 907339"/>
                <a:gd name="connsiteY76" fmla="*/ 15032 h 921631"/>
                <a:gd name="connsiteX77" fmla="*/ 804954 w 907339"/>
                <a:gd name="connsiteY77" fmla="*/ 4441 h 921631"/>
                <a:gd name="connsiteX78" fmla="*/ 780241 w 907339"/>
                <a:gd name="connsiteY78" fmla="*/ 910 h 921631"/>
                <a:gd name="connsiteX79" fmla="*/ 744936 w 907339"/>
                <a:gd name="connsiteY79" fmla="*/ 4441 h 921631"/>
                <a:gd name="connsiteX80" fmla="*/ 711396 w 907339"/>
                <a:gd name="connsiteY80" fmla="*/ 13267 h 921631"/>
                <a:gd name="connsiteX81" fmla="*/ 690213 w 907339"/>
                <a:gd name="connsiteY81" fmla="*/ 16798 h 921631"/>
                <a:gd name="connsiteX82" fmla="*/ 658438 w 907339"/>
                <a:gd name="connsiteY82" fmla="*/ 23859 h 921631"/>
                <a:gd name="connsiteX83" fmla="*/ 631960 w 907339"/>
                <a:gd name="connsiteY83" fmla="*/ 25624 h 921631"/>
                <a:gd name="connsiteX84" fmla="*/ 568411 w 907339"/>
                <a:gd name="connsiteY84" fmla="*/ 30920 h 921631"/>
                <a:gd name="connsiteX85" fmla="*/ 526045 w 907339"/>
                <a:gd name="connsiteY85" fmla="*/ 43276 h 921631"/>
                <a:gd name="connsiteX86" fmla="*/ 454865 w 907339"/>
                <a:gd name="connsiteY86" fmla="*/ 45434 h 921631"/>
                <a:gd name="connsiteX87" fmla="*/ 412652 w 907339"/>
                <a:gd name="connsiteY87" fmla="*/ 53194 h 921631"/>
                <a:gd name="connsiteX88" fmla="*/ 383709 w 907339"/>
                <a:gd name="connsiteY88" fmla="*/ 49840 h 921631"/>
                <a:gd name="connsiteX89" fmla="*/ 347110 w 907339"/>
                <a:gd name="connsiteY89" fmla="*/ 37497 h 921631"/>
                <a:gd name="connsiteX90" fmla="*/ 329991 w 907339"/>
                <a:gd name="connsiteY90" fmla="*/ 108 h 921631"/>
                <a:gd name="connsiteX91" fmla="*/ 181821 w 907339"/>
                <a:gd name="connsiteY91" fmla="*/ 103295 h 921631"/>
                <a:gd name="connsiteX0" fmla="*/ 310408 w 907339"/>
                <a:gd name="connsiteY0" fmla="*/ 3282 h 921631"/>
                <a:gd name="connsiteX1" fmla="*/ 181821 w 907339"/>
                <a:gd name="connsiteY1" fmla="*/ 103295 h 921631"/>
                <a:gd name="connsiteX2" fmla="*/ 180055 w 907339"/>
                <a:gd name="connsiteY2" fmla="*/ 140365 h 921631"/>
                <a:gd name="connsiteX3" fmla="*/ 178290 w 907339"/>
                <a:gd name="connsiteY3" fmla="*/ 149191 h 921631"/>
                <a:gd name="connsiteX4" fmla="*/ 172994 w 907339"/>
                <a:gd name="connsiteY4" fmla="*/ 156252 h 921631"/>
                <a:gd name="connsiteX5" fmla="*/ 164168 w 907339"/>
                <a:gd name="connsiteY5" fmla="*/ 172140 h 921631"/>
                <a:gd name="connsiteX6" fmla="*/ 162403 w 907339"/>
                <a:gd name="connsiteY6" fmla="*/ 180966 h 921631"/>
                <a:gd name="connsiteX7" fmla="*/ 160638 w 907339"/>
                <a:gd name="connsiteY7" fmla="*/ 186262 h 921631"/>
                <a:gd name="connsiteX8" fmla="*/ 157107 w 907339"/>
                <a:gd name="connsiteY8" fmla="*/ 207445 h 921631"/>
                <a:gd name="connsiteX9" fmla="*/ 155342 w 907339"/>
                <a:gd name="connsiteY9" fmla="*/ 239219 h 921631"/>
                <a:gd name="connsiteX10" fmla="*/ 148281 w 907339"/>
                <a:gd name="connsiteY10" fmla="*/ 255106 h 921631"/>
                <a:gd name="connsiteX11" fmla="*/ 146516 w 907339"/>
                <a:gd name="connsiteY11" fmla="*/ 260402 h 921631"/>
                <a:gd name="connsiteX12" fmla="*/ 142985 w 907339"/>
                <a:gd name="connsiteY12" fmla="*/ 269228 h 921631"/>
                <a:gd name="connsiteX13" fmla="*/ 141220 w 907339"/>
                <a:gd name="connsiteY13" fmla="*/ 278055 h 921631"/>
                <a:gd name="connsiteX14" fmla="*/ 139455 w 907339"/>
                <a:gd name="connsiteY14" fmla="*/ 288646 h 921631"/>
                <a:gd name="connsiteX15" fmla="*/ 134159 w 907339"/>
                <a:gd name="connsiteY15" fmla="*/ 293942 h 921631"/>
                <a:gd name="connsiteX16" fmla="*/ 132394 w 907339"/>
                <a:gd name="connsiteY16" fmla="*/ 311594 h 921631"/>
                <a:gd name="connsiteX17" fmla="*/ 128863 w 907339"/>
                <a:gd name="connsiteY17" fmla="*/ 376909 h 921631"/>
                <a:gd name="connsiteX18" fmla="*/ 127098 w 907339"/>
                <a:gd name="connsiteY18" fmla="*/ 382205 h 921631"/>
                <a:gd name="connsiteX19" fmla="*/ 123567 w 907339"/>
                <a:gd name="connsiteY19" fmla="*/ 396327 h 921631"/>
                <a:gd name="connsiteX20" fmla="*/ 121802 w 907339"/>
                <a:gd name="connsiteY20" fmla="*/ 401622 h 921631"/>
                <a:gd name="connsiteX21" fmla="*/ 118272 w 907339"/>
                <a:gd name="connsiteY21" fmla="*/ 406918 h 921631"/>
                <a:gd name="connsiteX22" fmla="*/ 111211 w 907339"/>
                <a:gd name="connsiteY22" fmla="*/ 431632 h 921631"/>
                <a:gd name="connsiteX23" fmla="*/ 107680 w 907339"/>
                <a:gd name="connsiteY23" fmla="*/ 445754 h 921631"/>
                <a:gd name="connsiteX24" fmla="*/ 105915 w 907339"/>
                <a:gd name="connsiteY24" fmla="*/ 452815 h 921631"/>
                <a:gd name="connsiteX25" fmla="*/ 102384 w 907339"/>
                <a:gd name="connsiteY25" fmla="*/ 468702 h 921631"/>
                <a:gd name="connsiteX26" fmla="*/ 98854 w 907339"/>
                <a:gd name="connsiteY26" fmla="*/ 477528 h 921631"/>
                <a:gd name="connsiteX27" fmla="*/ 93558 w 907339"/>
                <a:gd name="connsiteY27" fmla="*/ 491650 h 921631"/>
                <a:gd name="connsiteX28" fmla="*/ 90028 w 907339"/>
                <a:gd name="connsiteY28" fmla="*/ 507537 h 921631"/>
                <a:gd name="connsiteX29" fmla="*/ 84732 w 907339"/>
                <a:gd name="connsiteY29" fmla="*/ 512833 h 921631"/>
                <a:gd name="connsiteX30" fmla="*/ 75906 w 907339"/>
                <a:gd name="connsiteY30" fmla="*/ 539312 h 921631"/>
                <a:gd name="connsiteX31" fmla="*/ 68845 w 907339"/>
                <a:gd name="connsiteY31" fmla="*/ 551669 h 921631"/>
                <a:gd name="connsiteX32" fmla="*/ 67079 w 907339"/>
                <a:gd name="connsiteY32" fmla="*/ 556964 h 921631"/>
                <a:gd name="connsiteX33" fmla="*/ 63549 w 907339"/>
                <a:gd name="connsiteY33" fmla="*/ 562260 h 921631"/>
                <a:gd name="connsiteX34" fmla="*/ 61784 w 907339"/>
                <a:gd name="connsiteY34" fmla="*/ 567556 h 921631"/>
                <a:gd name="connsiteX35" fmla="*/ 51192 w 907339"/>
                <a:gd name="connsiteY35" fmla="*/ 581678 h 921631"/>
                <a:gd name="connsiteX36" fmla="*/ 47662 w 907339"/>
                <a:gd name="connsiteY36" fmla="*/ 588739 h 921631"/>
                <a:gd name="connsiteX37" fmla="*/ 40601 w 907339"/>
                <a:gd name="connsiteY37" fmla="*/ 592269 h 921631"/>
                <a:gd name="connsiteX38" fmla="*/ 35305 w 907339"/>
                <a:gd name="connsiteY38" fmla="*/ 599330 h 921631"/>
                <a:gd name="connsiteX39" fmla="*/ 30009 w 907339"/>
                <a:gd name="connsiteY39" fmla="*/ 609922 h 921631"/>
                <a:gd name="connsiteX40" fmla="*/ 24713 w 907339"/>
                <a:gd name="connsiteY40" fmla="*/ 613452 h 921631"/>
                <a:gd name="connsiteX41" fmla="*/ 22948 w 907339"/>
                <a:gd name="connsiteY41" fmla="*/ 620513 h 921631"/>
                <a:gd name="connsiteX42" fmla="*/ 21183 w 907339"/>
                <a:gd name="connsiteY42" fmla="*/ 629340 h 921631"/>
                <a:gd name="connsiteX43" fmla="*/ 15887 w 907339"/>
                <a:gd name="connsiteY43" fmla="*/ 634635 h 921631"/>
                <a:gd name="connsiteX44" fmla="*/ 12357 w 907339"/>
                <a:gd name="connsiteY44" fmla="*/ 639931 h 921631"/>
                <a:gd name="connsiteX45" fmla="*/ 8826 w 907339"/>
                <a:gd name="connsiteY45" fmla="*/ 646992 h 921631"/>
                <a:gd name="connsiteX46" fmla="*/ 0 w 907339"/>
                <a:gd name="connsiteY46" fmla="*/ 662879 h 921631"/>
                <a:gd name="connsiteX47" fmla="*/ 24713 w 907339"/>
                <a:gd name="connsiteY47" fmla="*/ 724663 h 921631"/>
                <a:gd name="connsiteX48" fmla="*/ 44131 w 907339"/>
                <a:gd name="connsiteY48" fmla="*/ 752907 h 921631"/>
                <a:gd name="connsiteX49" fmla="*/ 38517 w 907339"/>
                <a:gd name="connsiteY49" fmla="*/ 806894 h 921631"/>
                <a:gd name="connsiteX50" fmla="*/ 84732 w 907339"/>
                <a:gd name="connsiteY50" fmla="*/ 828813 h 921631"/>
                <a:gd name="connsiteX51" fmla="*/ 95323 w 907339"/>
                <a:gd name="connsiteY51" fmla="*/ 830578 h 921631"/>
                <a:gd name="connsiteX52" fmla="*/ 130628 w 907339"/>
                <a:gd name="connsiteY52" fmla="*/ 825283 h 921631"/>
                <a:gd name="connsiteX53" fmla="*/ 157107 w 907339"/>
                <a:gd name="connsiteY53" fmla="*/ 819987 h 921631"/>
                <a:gd name="connsiteX54" fmla="*/ 151860 w 907339"/>
                <a:gd name="connsiteY54" fmla="*/ 863713 h 921631"/>
                <a:gd name="connsiteX55" fmla="*/ 166161 w 907339"/>
                <a:gd name="connsiteY55" fmla="*/ 910627 h 921631"/>
                <a:gd name="connsiteX56" fmla="*/ 218394 w 907339"/>
                <a:gd name="connsiteY56" fmla="*/ 921385 h 921631"/>
                <a:gd name="connsiteX57" fmla="*/ 288827 w 907339"/>
                <a:gd name="connsiteY57" fmla="*/ 885748 h 921631"/>
                <a:gd name="connsiteX58" fmla="*/ 375170 w 907339"/>
                <a:gd name="connsiteY58" fmla="*/ 867053 h 921631"/>
                <a:gd name="connsiteX59" fmla="*/ 454442 w 907339"/>
                <a:gd name="connsiteY59" fmla="*/ 847814 h 921631"/>
                <a:gd name="connsiteX60" fmla="*/ 516023 w 907339"/>
                <a:gd name="connsiteY60" fmla="*/ 870382 h 921631"/>
                <a:gd name="connsiteX61" fmla="*/ 567013 w 907339"/>
                <a:gd name="connsiteY61" fmla="*/ 853276 h 921631"/>
                <a:gd name="connsiteX62" fmla="*/ 657219 w 907339"/>
                <a:gd name="connsiteY62" fmla="*/ 846416 h 921631"/>
                <a:gd name="connsiteX63" fmla="*/ 799659 w 907339"/>
                <a:gd name="connsiteY63" fmla="*/ 827048 h 921631"/>
                <a:gd name="connsiteX64" fmla="*/ 863208 w 907339"/>
                <a:gd name="connsiteY64" fmla="*/ 819987 h 921631"/>
                <a:gd name="connsiteX65" fmla="*/ 907339 w 907339"/>
                <a:gd name="connsiteY65" fmla="*/ 814691 h 921631"/>
                <a:gd name="connsiteX66" fmla="*/ 905574 w 907339"/>
                <a:gd name="connsiteY66" fmla="*/ 765264 h 921631"/>
                <a:gd name="connsiteX67" fmla="*/ 903808 w 907339"/>
                <a:gd name="connsiteY67" fmla="*/ 618748 h 921631"/>
                <a:gd name="connsiteX68" fmla="*/ 887921 w 907339"/>
                <a:gd name="connsiteY68" fmla="*/ 403388 h 921631"/>
                <a:gd name="connsiteX69" fmla="*/ 879095 w 907339"/>
                <a:gd name="connsiteY69" fmla="*/ 285116 h 921631"/>
                <a:gd name="connsiteX70" fmla="*/ 882625 w 907339"/>
                <a:gd name="connsiteY70" fmla="*/ 248045 h 921631"/>
                <a:gd name="connsiteX71" fmla="*/ 900278 w 907339"/>
                <a:gd name="connsiteY71" fmla="*/ 207445 h 921631"/>
                <a:gd name="connsiteX72" fmla="*/ 905574 w 907339"/>
                <a:gd name="connsiteY72" fmla="*/ 188027 h 921631"/>
                <a:gd name="connsiteX73" fmla="*/ 849086 w 907339"/>
                <a:gd name="connsiteY73" fmla="*/ 90938 h 921631"/>
                <a:gd name="connsiteX74" fmla="*/ 827903 w 907339"/>
                <a:gd name="connsiteY74" fmla="*/ 46807 h 921631"/>
                <a:gd name="connsiteX75" fmla="*/ 820842 w 907339"/>
                <a:gd name="connsiteY75" fmla="*/ 34450 h 921631"/>
                <a:gd name="connsiteX76" fmla="*/ 812015 w 907339"/>
                <a:gd name="connsiteY76" fmla="*/ 15032 h 921631"/>
                <a:gd name="connsiteX77" fmla="*/ 804954 w 907339"/>
                <a:gd name="connsiteY77" fmla="*/ 4441 h 921631"/>
                <a:gd name="connsiteX78" fmla="*/ 780241 w 907339"/>
                <a:gd name="connsiteY78" fmla="*/ 910 h 921631"/>
                <a:gd name="connsiteX79" fmla="*/ 744936 w 907339"/>
                <a:gd name="connsiteY79" fmla="*/ 4441 h 921631"/>
                <a:gd name="connsiteX80" fmla="*/ 711396 w 907339"/>
                <a:gd name="connsiteY80" fmla="*/ 13267 h 921631"/>
                <a:gd name="connsiteX81" fmla="*/ 690213 w 907339"/>
                <a:gd name="connsiteY81" fmla="*/ 16798 h 921631"/>
                <a:gd name="connsiteX82" fmla="*/ 658438 w 907339"/>
                <a:gd name="connsiteY82" fmla="*/ 23859 h 921631"/>
                <a:gd name="connsiteX83" fmla="*/ 631960 w 907339"/>
                <a:gd name="connsiteY83" fmla="*/ 25624 h 921631"/>
                <a:gd name="connsiteX84" fmla="*/ 568411 w 907339"/>
                <a:gd name="connsiteY84" fmla="*/ 30920 h 921631"/>
                <a:gd name="connsiteX85" fmla="*/ 526045 w 907339"/>
                <a:gd name="connsiteY85" fmla="*/ 43276 h 921631"/>
                <a:gd name="connsiteX86" fmla="*/ 454865 w 907339"/>
                <a:gd name="connsiteY86" fmla="*/ 45434 h 921631"/>
                <a:gd name="connsiteX87" fmla="*/ 412652 w 907339"/>
                <a:gd name="connsiteY87" fmla="*/ 53194 h 921631"/>
                <a:gd name="connsiteX88" fmla="*/ 383709 w 907339"/>
                <a:gd name="connsiteY88" fmla="*/ 49840 h 921631"/>
                <a:gd name="connsiteX89" fmla="*/ 347110 w 907339"/>
                <a:gd name="connsiteY89" fmla="*/ 37497 h 921631"/>
                <a:gd name="connsiteX90" fmla="*/ 329991 w 907339"/>
                <a:gd name="connsiteY90" fmla="*/ 108 h 921631"/>
                <a:gd name="connsiteX91" fmla="*/ 310408 w 907339"/>
                <a:gd name="connsiteY91" fmla="*/ 3282 h 921631"/>
                <a:gd name="connsiteX0" fmla="*/ 310408 w 907339"/>
                <a:gd name="connsiteY0" fmla="*/ 3282 h 921631"/>
                <a:gd name="connsiteX1" fmla="*/ 281833 w 907339"/>
                <a:gd name="connsiteY1" fmla="*/ 22332 h 921631"/>
                <a:gd name="connsiteX2" fmla="*/ 180055 w 907339"/>
                <a:gd name="connsiteY2" fmla="*/ 140365 h 921631"/>
                <a:gd name="connsiteX3" fmla="*/ 178290 w 907339"/>
                <a:gd name="connsiteY3" fmla="*/ 149191 h 921631"/>
                <a:gd name="connsiteX4" fmla="*/ 172994 w 907339"/>
                <a:gd name="connsiteY4" fmla="*/ 156252 h 921631"/>
                <a:gd name="connsiteX5" fmla="*/ 164168 w 907339"/>
                <a:gd name="connsiteY5" fmla="*/ 172140 h 921631"/>
                <a:gd name="connsiteX6" fmla="*/ 162403 w 907339"/>
                <a:gd name="connsiteY6" fmla="*/ 180966 h 921631"/>
                <a:gd name="connsiteX7" fmla="*/ 160638 w 907339"/>
                <a:gd name="connsiteY7" fmla="*/ 186262 h 921631"/>
                <a:gd name="connsiteX8" fmla="*/ 157107 w 907339"/>
                <a:gd name="connsiteY8" fmla="*/ 207445 h 921631"/>
                <a:gd name="connsiteX9" fmla="*/ 155342 w 907339"/>
                <a:gd name="connsiteY9" fmla="*/ 239219 h 921631"/>
                <a:gd name="connsiteX10" fmla="*/ 148281 w 907339"/>
                <a:gd name="connsiteY10" fmla="*/ 255106 h 921631"/>
                <a:gd name="connsiteX11" fmla="*/ 146516 w 907339"/>
                <a:gd name="connsiteY11" fmla="*/ 260402 h 921631"/>
                <a:gd name="connsiteX12" fmla="*/ 142985 w 907339"/>
                <a:gd name="connsiteY12" fmla="*/ 269228 h 921631"/>
                <a:gd name="connsiteX13" fmla="*/ 141220 w 907339"/>
                <a:gd name="connsiteY13" fmla="*/ 278055 h 921631"/>
                <a:gd name="connsiteX14" fmla="*/ 139455 w 907339"/>
                <a:gd name="connsiteY14" fmla="*/ 288646 h 921631"/>
                <a:gd name="connsiteX15" fmla="*/ 134159 w 907339"/>
                <a:gd name="connsiteY15" fmla="*/ 293942 h 921631"/>
                <a:gd name="connsiteX16" fmla="*/ 132394 w 907339"/>
                <a:gd name="connsiteY16" fmla="*/ 311594 h 921631"/>
                <a:gd name="connsiteX17" fmla="*/ 128863 w 907339"/>
                <a:gd name="connsiteY17" fmla="*/ 376909 h 921631"/>
                <a:gd name="connsiteX18" fmla="*/ 127098 w 907339"/>
                <a:gd name="connsiteY18" fmla="*/ 382205 h 921631"/>
                <a:gd name="connsiteX19" fmla="*/ 123567 w 907339"/>
                <a:gd name="connsiteY19" fmla="*/ 396327 h 921631"/>
                <a:gd name="connsiteX20" fmla="*/ 121802 w 907339"/>
                <a:gd name="connsiteY20" fmla="*/ 401622 h 921631"/>
                <a:gd name="connsiteX21" fmla="*/ 118272 w 907339"/>
                <a:gd name="connsiteY21" fmla="*/ 406918 h 921631"/>
                <a:gd name="connsiteX22" fmla="*/ 111211 w 907339"/>
                <a:gd name="connsiteY22" fmla="*/ 431632 h 921631"/>
                <a:gd name="connsiteX23" fmla="*/ 107680 w 907339"/>
                <a:gd name="connsiteY23" fmla="*/ 445754 h 921631"/>
                <a:gd name="connsiteX24" fmla="*/ 105915 w 907339"/>
                <a:gd name="connsiteY24" fmla="*/ 452815 h 921631"/>
                <a:gd name="connsiteX25" fmla="*/ 102384 w 907339"/>
                <a:gd name="connsiteY25" fmla="*/ 468702 h 921631"/>
                <a:gd name="connsiteX26" fmla="*/ 98854 w 907339"/>
                <a:gd name="connsiteY26" fmla="*/ 477528 h 921631"/>
                <a:gd name="connsiteX27" fmla="*/ 93558 w 907339"/>
                <a:gd name="connsiteY27" fmla="*/ 491650 h 921631"/>
                <a:gd name="connsiteX28" fmla="*/ 90028 w 907339"/>
                <a:gd name="connsiteY28" fmla="*/ 507537 h 921631"/>
                <a:gd name="connsiteX29" fmla="*/ 84732 w 907339"/>
                <a:gd name="connsiteY29" fmla="*/ 512833 h 921631"/>
                <a:gd name="connsiteX30" fmla="*/ 75906 w 907339"/>
                <a:gd name="connsiteY30" fmla="*/ 539312 h 921631"/>
                <a:gd name="connsiteX31" fmla="*/ 68845 w 907339"/>
                <a:gd name="connsiteY31" fmla="*/ 551669 h 921631"/>
                <a:gd name="connsiteX32" fmla="*/ 67079 w 907339"/>
                <a:gd name="connsiteY32" fmla="*/ 556964 h 921631"/>
                <a:gd name="connsiteX33" fmla="*/ 63549 w 907339"/>
                <a:gd name="connsiteY33" fmla="*/ 562260 h 921631"/>
                <a:gd name="connsiteX34" fmla="*/ 61784 w 907339"/>
                <a:gd name="connsiteY34" fmla="*/ 567556 h 921631"/>
                <a:gd name="connsiteX35" fmla="*/ 51192 w 907339"/>
                <a:gd name="connsiteY35" fmla="*/ 581678 h 921631"/>
                <a:gd name="connsiteX36" fmla="*/ 47662 w 907339"/>
                <a:gd name="connsiteY36" fmla="*/ 588739 h 921631"/>
                <a:gd name="connsiteX37" fmla="*/ 40601 w 907339"/>
                <a:gd name="connsiteY37" fmla="*/ 592269 h 921631"/>
                <a:gd name="connsiteX38" fmla="*/ 35305 w 907339"/>
                <a:gd name="connsiteY38" fmla="*/ 599330 h 921631"/>
                <a:gd name="connsiteX39" fmla="*/ 30009 w 907339"/>
                <a:gd name="connsiteY39" fmla="*/ 609922 h 921631"/>
                <a:gd name="connsiteX40" fmla="*/ 24713 w 907339"/>
                <a:gd name="connsiteY40" fmla="*/ 613452 h 921631"/>
                <a:gd name="connsiteX41" fmla="*/ 22948 w 907339"/>
                <a:gd name="connsiteY41" fmla="*/ 620513 h 921631"/>
                <a:gd name="connsiteX42" fmla="*/ 21183 w 907339"/>
                <a:gd name="connsiteY42" fmla="*/ 629340 h 921631"/>
                <a:gd name="connsiteX43" fmla="*/ 15887 w 907339"/>
                <a:gd name="connsiteY43" fmla="*/ 634635 h 921631"/>
                <a:gd name="connsiteX44" fmla="*/ 12357 w 907339"/>
                <a:gd name="connsiteY44" fmla="*/ 639931 h 921631"/>
                <a:gd name="connsiteX45" fmla="*/ 8826 w 907339"/>
                <a:gd name="connsiteY45" fmla="*/ 646992 h 921631"/>
                <a:gd name="connsiteX46" fmla="*/ 0 w 907339"/>
                <a:gd name="connsiteY46" fmla="*/ 662879 h 921631"/>
                <a:gd name="connsiteX47" fmla="*/ 24713 w 907339"/>
                <a:gd name="connsiteY47" fmla="*/ 724663 h 921631"/>
                <a:gd name="connsiteX48" fmla="*/ 44131 w 907339"/>
                <a:gd name="connsiteY48" fmla="*/ 752907 h 921631"/>
                <a:gd name="connsiteX49" fmla="*/ 38517 w 907339"/>
                <a:gd name="connsiteY49" fmla="*/ 806894 h 921631"/>
                <a:gd name="connsiteX50" fmla="*/ 84732 w 907339"/>
                <a:gd name="connsiteY50" fmla="*/ 828813 h 921631"/>
                <a:gd name="connsiteX51" fmla="*/ 95323 w 907339"/>
                <a:gd name="connsiteY51" fmla="*/ 830578 h 921631"/>
                <a:gd name="connsiteX52" fmla="*/ 130628 w 907339"/>
                <a:gd name="connsiteY52" fmla="*/ 825283 h 921631"/>
                <a:gd name="connsiteX53" fmla="*/ 157107 w 907339"/>
                <a:gd name="connsiteY53" fmla="*/ 819987 h 921631"/>
                <a:gd name="connsiteX54" fmla="*/ 151860 w 907339"/>
                <a:gd name="connsiteY54" fmla="*/ 863713 h 921631"/>
                <a:gd name="connsiteX55" fmla="*/ 166161 w 907339"/>
                <a:gd name="connsiteY55" fmla="*/ 910627 h 921631"/>
                <a:gd name="connsiteX56" fmla="*/ 218394 w 907339"/>
                <a:gd name="connsiteY56" fmla="*/ 921385 h 921631"/>
                <a:gd name="connsiteX57" fmla="*/ 288827 w 907339"/>
                <a:gd name="connsiteY57" fmla="*/ 885748 h 921631"/>
                <a:gd name="connsiteX58" fmla="*/ 375170 w 907339"/>
                <a:gd name="connsiteY58" fmla="*/ 867053 h 921631"/>
                <a:gd name="connsiteX59" fmla="*/ 454442 w 907339"/>
                <a:gd name="connsiteY59" fmla="*/ 847814 h 921631"/>
                <a:gd name="connsiteX60" fmla="*/ 516023 w 907339"/>
                <a:gd name="connsiteY60" fmla="*/ 870382 h 921631"/>
                <a:gd name="connsiteX61" fmla="*/ 567013 w 907339"/>
                <a:gd name="connsiteY61" fmla="*/ 853276 h 921631"/>
                <a:gd name="connsiteX62" fmla="*/ 657219 w 907339"/>
                <a:gd name="connsiteY62" fmla="*/ 846416 h 921631"/>
                <a:gd name="connsiteX63" fmla="*/ 799659 w 907339"/>
                <a:gd name="connsiteY63" fmla="*/ 827048 h 921631"/>
                <a:gd name="connsiteX64" fmla="*/ 863208 w 907339"/>
                <a:gd name="connsiteY64" fmla="*/ 819987 h 921631"/>
                <a:gd name="connsiteX65" fmla="*/ 907339 w 907339"/>
                <a:gd name="connsiteY65" fmla="*/ 814691 h 921631"/>
                <a:gd name="connsiteX66" fmla="*/ 905574 w 907339"/>
                <a:gd name="connsiteY66" fmla="*/ 765264 h 921631"/>
                <a:gd name="connsiteX67" fmla="*/ 903808 w 907339"/>
                <a:gd name="connsiteY67" fmla="*/ 618748 h 921631"/>
                <a:gd name="connsiteX68" fmla="*/ 887921 w 907339"/>
                <a:gd name="connsiteY68" fmla="*/ 403388 h 921631"/>
                <a:gd name="connsiteX69" fmla="*/ 879095 w 907339"/>
                <a:gd name="connsiteY69" fmla="*/ 285116 h 921631"/>
                <a:gd name="connsiteX70" fmla="*/ 882625 w 907339"/>
                <a:gd name="connsiteY70" fmla="*/ 248045 h 921631"/>
                <a:gd name="connsiteX71" fmla="*/ 900278 w 907339"/>
                <a:gd name="connsiteY71" fmla="*/ 207445 h 921631"/>
                <a:gd name="connsiteX72" fmla="*/ 905574 w 907339"/>
                <a:gd name="connsiteY72" fmla="*/ 188027 h 921631"/>
                <a:gd name="connsiteX73" fmla="*/ 849086 w 907339"/>
                <a:gd name="connsiteY73" fmla="*/ 90938 h 921631"/>
                <a:gd name="connsiteX74" fmla="*/ 827903 w 907339"/>
                <a:gd name="connsiteY74" fmla="*/ 46807 h 921631"/>
                <a:gd name="connsiteX75" fmla="*/ 820842 w 907339"/>
                <a:gd name="connsiteY75" fmla="*/ 34450 h 921631"/>
                <a:gd name="connsiteX76" fmla="*/ 812015 w 907339"/>
                <a:gd name="connsiteY76" fmla="*/ 15032 h 921631"/>
                <a:gd name="connsiteX77" fmla="*/ 804954 w 907339"/>
                <a:gd name="connsiteY77" fmla="*/ 4441 h 921631"/>
                <a:gd name="connsiteX78" fmla="*/ 780241 w 907339"/>
                <a:gd name="connsiteY78" fmla="*/ 910 h 921631"/>
                <a:gd name="connsiteX79" fmla="*/ 744936 w 907339"/>
                <a:gd name="connsiteY79" fmla="*/ 4441 h 921631"/>
                <a:gd name="connsiteX80" fmla="*/ 711396 w 907339"/>
                <a:gd name="connsiteY80" fmla="*/ 13267 h 921631"/>
                <a:gd name="connsiteX81" fmla="*/ 690213 w 907339"/>
                <a:gd name="connsiteY81" fmla="*/ 16798 h 921631"/>
                <a:gd name="connsiteX82" fmla="*/ 658438 w 907339"/>
                <a:gd name="connsiteY82" fmla="*/ 23859 h 921631"/>
                <a:gd name="connsiteX83" fmla="*/ 631960 w 907339"/>
                <a:gd name="connsiteY83" fmla="*/ 25624 h 921631"/>
                <a:gd name="connsiteX84" fmla="*/ 568411 w 907339"/>
                <a:gd name="connsiteY84" fmla="*/ 30920 h 921631"/>
                <a:gd name="connsiteX85" fmla="*/ 526045 w 907339"/>
                <a:gd name="connsiteY85" fmla="*/ 43276 h 921631"/>
                <a:gd name="connsiteX86" fmla="*/ 454865 w 907339"/>
                <a:gd name="connsiteY86" fmla="*/ 45434 h 921631"/>
                <a:gd name="connsiteX87" fmla="*/ 412652 w 907339"/>
                <a:gd name="connsiteY87" fmla="*/ 53194 h 921631"/>
                <a:gd name="connsiteX88" fmla="*/ 383709 w 907339"/>
                <a:gd name="connsiteY88" fmla="*/ 49840 h 921631"/>
                <a:gd name="connsiteX89" fmla="*/ 347110 w 907339"/>
                <a:gd name="connsiteY89" fmla="*/ 37497 h 921631"/>
                <a:gd name="connsiteX90" fmla="*/ 329991 w 907339"/>
                <a:gd name="connsiteY90" fmla="*/ 108 h 921631"/>
                <a:gd name="connsiteX91" fmla="*/ 310408 w 907339"/>
                <a:gd name="connsiteY91" fmla="*/ 3282 h 921631"/>
                <a:gd name="connsiteX0" fmla="*/ 310408 w 907339"/>
                <a:gd name="connsiteY0" fmla="*/ 3282 h 921631"/>
                <a:gd name="connsiteX1" fmla="*/ 281833 w 907339"/>
                <a:gd name="connsiteY1" fmla="*/ 22332 h 921631"/>
                <a:gd name="connsiteX2" fmla="*/ 262605 w 907339"/>
                <a:gd name="connsiteY2" fmla="*/ 49878 h 921631"/>
                <a:gd name="connsiteX3" fmla="*/ 178290 w 907339"/>
                <a:gd name="connsiteY3" fmla="*/ 149191 h 921631"/>
                <a:gd name="connsiteX4" fmla="*/ 172994 w 907339"/>
                <a:gd name="connsiteY4" fmla="*/ 156252 h 921631"/>
                <a:gd name="connsiteX5" fmla="*/ 164168 w 907339"/>
                <a:gd name="connsiteY5" fmla="*/ 172140 h 921631"/>
                <a:gd name="connsiteX6" fmla="*/ 162403 w 907339"/>
                <a:gd name="connsiteY6" fmla="*/ 180966 h 921631"/>
                <a:gd name="connsiteX7" fmla="*/ 160638 w 907339"/>
                <a:gd name="connsiteY7" fmla="*/ 186262 h 921631"/>
                <a:gd name="connsiteX8" fmla="*/ 157107 w 907339"/>
                <a:gd name="connsiteY8" fmla="*/ 207445 h 921631"/>
                <a:gd name="connsiteX9" fmla="*/ 155342 w 907339"/>
                <a:gd name="connsiteY9" fmla="*/ 239219 h 921631"/>
                <a:gd name="connsiteX10" fmla="*/ 148281 w 907339"/>
                <a:gd name="connsiteY10" fmla="*/ 255106 h 921631"/>
                <a:gd name="connsiteX11" fmla="*/ 146516 w 907339"/>
                <a:gd name="connsiteY11" fmla="*/ 260402 h 921631"/>
                <a:gd name="connsiteX12" fmla="*/ 142985 w 907339"/>
                <a:gd name="connsiteY12" fmla="*/ 269228 h 921631"/>
                <a:gd name="connsiteX13" fmla="*/ 141220 w 907339"/>
                <a:gd name="connsiteY13" fmla="*/ 278055 h 921631"/>
                <a:gd name="connsiteX14" fmla="*/ 139455 w 907339"/>
                <a:gd name="connsiteY14" fmla="*/ 288646 h 921631"/>
                <a:gd name="connsiteX15" fmla="*/ 134159 w 907339"/>
                <a:gd name="connsiteY15" fmla="*/ 293942 h 921631"/>
                <a:gd name="connsiteX16" fmla="*/ 132394 w 907339"/>
                <a:gd name="connsiteY16" fmla="*/ 311594 h 921631"/>
                <a:gd name="connsiteX17" fmla="*/ 128863 w 907339"/>
                <a:gd name="connsiteY17" fmla="*/ 376909 h 921631"/>
                <a:gd name="connsiteX18" fmla="*/ 127098 w 907339"/>
                <a:gd name="connsiteY18" fmla="*/ 382205 h 921631"/>
                <a:gd name="connsiteX19" fmla="*/ 123567 w 907339"/>
                <a:gd name="connsiteY19" fmla="*/ 396327 h 921631"/>
                <a:gd name="connsiteX20" fmla="*/ 121802 w 907339"/>
                <a:gd name="connsiteY20" fmla="*/ 401622 h 921631"/>
                <a:gd name="connsiteX21" fmla="*/ 118272 w 907339"/>
                <a:gd name="connsiteY21" fmla="*/ 406918 h 921631"/>
                <a:gd name="connsiteX22" fmla="*/ 111211 w 907339"/>
                <a:gd name="connsiteY22" fmla="*/ 431632 h 921631"/>
                <a:gd name="connsiteX23" fmla="*/ 107680 w 907339"/>
                <a:gd name="connsiteY23" fmla="*/ 445754 h 921631"/>
                <a:gd name="connsiteX24" fmla="*/ 105915 w 907339"/>
                <a:gd name="connsiteY24" fmla="*/ 452815 h 921631"/>
                <a:gd name="connsiteX25" fmla="*/ 102384 w 907339"/>
                <a:gd name="connsiteY25" fmla="*/ 468702 h 921631"/>
                <a:gd name="connsiteX26" fmla="*/ 98854 w 907339"/>
                <a:gd name="connsiteY26" fmla="*/ 477528 h 921631"/>
                <a:gd name="connsiteX27" fmla="*/ 93558 w 907339"/>
                <a:gd name="connsiteY27" fmla="*/ 491650 h 921631"/>
                <a:gd name="connsiteX28" fmla="*/ 90028 w 907339"/>
                <a:gd name="connsiteY28" fmla="*/ 507537 h 921631"/>
                <a:gd name="connsiteX29" fmla="*/ 84732 w 907339"/>
                <a:gd name="connsiteY29" fmla="*/ 512833 h 921631"/>
                <a:gd name="connsiteX30" fmla="*/ 75906 w 907339"/>
                <a:gd name="connsiteY30" fmla="*/ 539312 h 921631"/>
                <a:gd name="connsiteX31" fmla="*/ 68845 w 907339"/>
                <a:gd name="connsiteY31" fmla="*/ 551669 h 921631"/>
                <a:gd name="connsiteX32" fmla="*/ 67079 w 907339"/>
                <a:gd name="connsiteY32" fmla="*/ 556964 h 921631"/>
                <a:gd name="connsiteX33" fmla="*/ 63549 w 907339"/>
                <a:gd name="connsiteY33" fmla="*/ 562260 h 921631"/>
                <a:gd name="connsiteX34" fmla="*/ 61784 w 907339"/>
                <a:gd name="connsiteY34" fmla="*/ 567556 h 921631"/>
                <a:gd name="connsiteX35" fmla="*/ 51192 w 907339"/>
                <a:gd name="connsiteY35" fmla="*/ 581678 h 921631"/>
                <a:gd name="connsiteX36" fmla="*/ 47662 w 907339"/>
                <a:gd name="connsiteY36" fmla="*/ 588739 h 921631"/>
                <a:gd name="connsiteX37" fmla="*/ 40601 w 907339"/>
                <a:gd name="connsiteY37" fmla="*/ 592269 h 921631"/>
                <a:gd name="connsiteX38" fmla="*/ 35305 w 907339"/>
                <a:gd name="connsiteY38" fmla="*/ 599330 h 921631"/>
                <a:gd name="connsiteX39" fmla="*/ 30009 w 907339"/>
                <a:gd name="connsiteY39" fmla="*/ 609922 h 921631"/>
                <a:gd name="connsiteX40" fmla="*/ 24713 w 907339"/>
                <a:gd name="connsiteY40" fmla="*/ 613452 h 921631"/>
                <a:gd name="connsiteX41" fmla="*/ 22948 w 907339"/>
                <a:gd name="connsiteY41" fmla="*/ 620513 h 921631"/>
                <a:gd name="connsiteX42" fmla="*/ 21183 w 907339"/>
                <a:gd name="connsiteY42" fmla="*/ 629340 h 921631"/>
                <a:gd name="connsiteX43" fmla="*/ 15887 w 907339"/>
                <a:gd name="connsiteY43" fmla="*/ 634635 h 921631"/>
                <a:gd name="connsiteX44" fmla="*/ 12357 w 907339"/>
                <a:gd name="connsiteY44" fmla="*/ 639931 h 921631"/>
                <a:gd name="connsiteX45" fmla="*/ 8826 w 907339"/>
                <a:gd name="connsiteY45" fmla="*/ 646992 h 921631"/>
                <a:gd name="connsiteX46" fmla="*/ 0 w 907339"/>
                <a:gd name="connsiteY46" fmla="*/ 662879 h 921631"/>
                <a:gd name="connsiteX47" fmla="*/ 24713 w 907339"/>
                <a:gd name="connsiteY47" fmla="*/ 724663 h 921631"/>
                <a:gd name="connsiteX48" fmla="*/ 44131 w 907339"/>
                <a:gd name="connsiteY48" fmla="*/ 752907 h 921631"/>
                <a:gd name="connsiteX49" fmla="*/ 38517 w 907339"/>
                <a:gd name="connsiteY49" fmla="*/ 806894 h 921631"/>
                <a:gd name="connsiteX50" fmla="*/ 84732 w 907339"/>
                <a:gd name="connsiteY50" fmla="*/ 828813 h 921631"/>
                <a:gd name="connsiteX51" fmla="*/ 95323 w 907339"/>
                <a:gd name="connsiteY51" fmla="*/ 830578 h 921631"/>
                <a:gd name="connsiteX52" fmla="*/ 130628 w 907339"/>
                <a:gd name="connsiteY52" fmla="*/ 825283 h 921631"/>
                <a:gd name="connsiteX53" fmla="*/ 157107 w 907339"/>
                <a:gd name="connsiteY53" fmla="*/ 819987 h 921631"/>
                <a:gd name="connsiteX54" fmla="*/ 151860 w 907339"/>
                <a:gd name="connsiteY54" fmla="*/ 863713 h 921631"/>
                <a:gd name="connsiteX55" fmla="*/ 166161 w 907339"/>
                <a:gd name="connsiteY55" fmla="*/ 910627 h 921631"/>
                <a:gd name="connsiteX56" fmla="*/ 218394 w 907339"/>
                <a:gd name="connsiteY56" fmla="*/ 921385 h 921631"/>
                <a:gd name="connsiteX57" fmla="*/ 288827 w 907339"/>
                <a:gd name="connsiteY57" fmla="*/ 885748 h 921631"/>
                <a:gd name="connsiteX58" fmla="*/ 375170 w 907339"/>
                <a:gd name="connsiteY58" fmla="*/ 867053 h 921631"/>
                <a:gd name="connsiteX59" fmla="*/ 454442 w 907339"/>
                <a:gd name="connsiteY59" fmla="*/ 847814 h 921631"/>
                <a:gd name="connsiteX60" fmla="*/ 516023 w 907339"/>
                <a:gd name="connsiteY60" fmla="*/ 870382 h 921631"/>
                <a:gd name="connsiteX61" fmla="*/ 567013 w 907339"/>
                <a:gd name="connsiteY61" fmla="*/ 853276 h 921631"/>
                <a:gd name="connsiteX62" fmla="*/ 657219 w 907339"/>
                <a:gd name="connsiteY62" fmla="*/ 846416 h 921631"/>
                <a:gd name="connsiteX63" fmla="*/ 799659 w 907339"/>
                <a:gd name="connsiteY63" fmla="*/ 827048 h 921631"/>
                <a:gd name="connsiteX64" fmla="*/ 863208 w 907339"/>
                <a:gd name="connsiteY64" fmla="*/ 819987 h 921631"/>
                <a:gd name="connsiteX65" fmla="*/ 907339 w 907339"/>
                <a:gd name="connsiteY65" fmla="*/ 814691 h 921631"/>
                <a:gd name="connsiteX66" fmla="*/ 905574 w 907339"/>
                <a:gd name="connsiteY66" fmla="*/ 765264 h 921631"/>
                <a:gd name="connsiteX67" fmla="*/ 903808 w 907339"/>
                <a:gd name="connsiteY67" fmla="*/ 618748 h 921631"/>
                <a:gd name="connsiteX68" fmla="*/ 887921 w 907339"/>
                <a:gd name="connsiteY68" fmla="*/ 403388 h 921631"/>
                <a:gd name="connsiteX69" fmla="*/ 879095 w 907339"/>
                <a:gd name="connsiteY69" fmla="*/ 285116 h 921631"/>
                <a:gd name="connsiteX70" fmla="*/ 882625 w 907339"/>
                <a:gd name="connsiteY70" fmla="*/ 248045 h 921631"/>
                <a:gd name="connsiteX71" fmla="*/ 900278 w 907339"/>
                <a:gd name="connsiteY71" fmla="*/ 207445 h 921631"/>
                <a:gd name="connsiteX72" fmla="*/ 905574 w 907339"/>
                <a:gd name="connsiteY72" fmla="*/ 188027 h 921631"/>
                <a:gd name="connsiteX73" fmla="*/ 849086 w 907339"/>
                <a:gd name="connsiteY73" fmla="*/ 90938 h 921631"/>
                <a:gd name="connsiteX74" fmla="*/ 827903 w 907339"/>
                <a:gd name="connsiteY74" fmla="*/ 46807 h 921631"/>
                <a:gd name="connsiteX75" fmla="*/ 820842 w 907339"/>
                <a:gd name="connsiteY75" fmla="*/ 34450 h 921631"/>
                <a:gd name="connsiteX76" fmla="*/ 812015 w 907339"/>
                <a:gd name="connsiteY76" fmla="*/ 15032 h 921631"/>
                <a:gd name="connsiteX77" fmla="*/ 804954 w 907339"/>
                <a:gd name="connsiteY77" fmla="*/ 4441 h 921631"/>
                <a:gd name="connsiteX78" fmla="*/ 780241 w 907339"/>
                <a:gd name="connsiteY78" fmla="*/ 910 h 921631"/>
                <a:gd name="connsiteX79" fmla="*/ 744936 w 907339"/>
                <a:gd name="connsiteY79" fmla="*/ 4441 h 921631"/>
                <a:gd name="connsiteX80" fmla="*/ 711396 w 907339"/>
                <a:gd name="connsiteY80" fmla="*/ 13267 h 921631"/>
                <a:gd name="connsiteX81" fmla="*/ 690213 w 907339"/>
                <a:gd name="connsiteY81" fmla="*/ 16798 h 921631"/>
                <a:gd name="connsiteX82" fmla="*/ 658438 w 907339"/>
                <a:gd name="connsiteY82" fmla="*/ 23859 h 921631"/>
                <a:gd name="connsiteX83" fmla="*/ 631960 w 907339"/>
                <a:gd name="connsiteY83" fmla="*/ 25624 h 921631"/>
                <a:gd name="connsiteX84" fmla="*/ 568411 w 907339"/>
                <a:gd name="connsiteY84" fmla="*/ 30920 h 921631"/>
                <a:gd name="connsiteX85" fmla="*/ 526045 w 907339"/>
                <a:gd name="connsiteY85" fmla="*/ 43276 h 921631"/>
                <a:gd name="connsiteX86" fmla="*/ 454865 w 907339"/>
                <a:gd name="connsiteY86" fmla="*/ 45434 h 921631"/>
                <a:gd name="connsiteX87" fmla="*/ 412652 w 907339"/>
                <a:gd name="connsiteY87" fmla="*/ 53194 h 921631"/>
                <a:gd name="connsiteX88" fmla="*/ 383709 w 907339"/>
                <a:gd name="connsiteY88" fmla="*/ 49840 h 921631"/>
                <a:gd name="connsiteX89" fmla="*/ 347110 w 907339"/>
                <a:gd name="connsiteY89" fmla="*/ 37497 h 921631"/>
                <a:gd name="connsiteX90" fmla="*/ 329991 w 907339"/>
                <a:gd name="connsiteY90" fmla="*/ 108 h 921631"/>
                <a:gd name="connsiteX91" fmla="*/ 310408 w 907339"/>
                <a:gd name="connsiteY91" fmla="*/ 3282 h 921631"/>
                <a:gd name="connsiteX0" fmla="*/ 334220 w 931151"/>
                <a:gd name="connsiteY0" fmla="*/ 3282 h 921631"/>
                <a:gd name="connsiteX1" fmla="*/ 305645 w 931151"/>
                <a:gd name="connsiteY1" fmla="*/ 22332 h 921631"/>
                <a:gd name="connsiteX2" fmla="*/ 286417 w 931151"/>
                <a:gd name="connsiteY2" fmla="*/ 49878 h 921631"/>
                <a:gd name="connsiteX3" fmla="*/ 202102 w 931151"/>
                <a:gd name="connsiteY3" fmla="*/ 149191 h 921631"/>
                <a:gd name="connsiteX4" fmla="*/ 196806 w 931151"/>
                <a:gd name="connsiteY4" fmla="*/ 156252 h 921631"/>
                <a:gd name="connsiteX5" fmla="*/ 187980 w 931151"/>
                <a:gd name="connsiteY5" fmla="*/ 172140 h 921631"/>
                <a:gd name="connsiteX6" fmla="*/ 186215 w 931151"/>
                <a:gd name="connsiteY6" fmla="*/ 180966 h 921631"/>
                <a:gd name="connsiteX7" fmla="*/ 184450 w 931151"/>
                <a:gd name="connsiteY7" fmla="*/ 186262 h 921631"/>
                <a:gd name="connsiteX8" fmla="*/ 180919 w 931151"/>
                <a:gd name="connsiteY8" fmla="*/ 207445 h 921631"/>
                <a:gd name="connsiteX9" fmla="*/ 179154 w 931151"/>
                <a:gd name="connsiteY9" fmla="*/ 239219 h 921631"/>
                <a:gd name="connsiteX10" fmla="*/ 172093 w 931151"/>
                <a:gd name="connsiteY10" fmla="*/ 255106 h 921631"/>
                <a:gd name="connsiteX11" fmla="*/ 170328 w 931151"/>
                <a:gd name="connsiteY11" fmla="*/ 260402 h 921631"/>
                <a:gd name="connsiteX12" fmla="*/ 166797 w 931151"/>
                <a:gd name="connsiteY12" fmla="*/ 269228 h 921631"/>
                <a:gd name="connsiteX13" fmla="*/ 165032 w 931151"/>
                <a:gd name="connsiteY13" fmla="*/ 278055 h 921631"/>
                <a:gd name="connsiteX14" fmla="*/ 163267 w 931151"/>
                <a:gd name="connsiteY14" fmla="*/ 288646 h 921631"/>
                <a:gd name="connsiteX15" fmla="*/ 157971 w 931151"/>
                <a:gd name="connsiteY15" fmla="*/ 293942 h 921631"/>
                <a:gd name="connsiteX16" fmla="*/ 156206 w 931151"/>
                <a:gd name="connsiteY16" fmla="*/ 311594 h 921631"/>
                <a:gd name="connsiteX17" fmla="*/ 152675 w 931151"/>
                <a:gd name="connsiteY17" fmla="*/ 376909 h 921631"/>
                <a:gd name="connsiteX18" fmla="*/ 150910 w 931151"/>
                <a:gd name="connsiteY18" fmla="*/ 382205 h 921631"/>
                <a:gd name="connsiteX19" fmla="*/ 147379 w 931151"/>
                <a:gd name="connsiteY19" fmla="*/ 396327 h 921631"/>
                <a:gd name="connsiteX20" fmla="*/ 145614 w 931151"/>
                <a:gd name="connsiteY20" fmla="*/ 401622 h 921631"/>
                <a:gd name="connsiteX21" fmla="*/ 142084 w 931151"/>
                <a:gd name="connsiteY21" fmla="*/ 406918 h 921631"/>
                <a:gd name="connsiteX22" fmla="*/ 135023 w 931151"/>
                <a:gd name="connsiteY22" fmla="*/ 431632 h 921631"/>
                <a:gd name="connsiteX23" fmla="*/ 131492 w 931151"/>
                <a:gd name="connsiteY23" fmla="*/ 445754 h 921631"/>
                <a:gd name="connsiteX24" fmla="*/ 129727 w 931151"/>
                <a:gd name="connsiteY24" fmla="*/ 452815 h 921631"/>
                <a:gd name="connsiteX25" fmla="*/ 126196 w 931151"/>
                <a:gd name="connsiteY25" fmla="*/ 468702 h 921631"/>
                <a:gd name="connsiteX26" fmla="*/ 122666 w 931151"/>
                <a:gd name="connsiteY26" fmla="*/ 477528 h 921631"/>
                <a:gd name="connsiteX27" fmla="*/ 117370 w 931151"/>
                <a:gd name="connsiteY27" fmla="*/ 491650 h 921631"/>
                <a:gd name="connsiteX28" fmla="*/ 113840 w 931151"/>
                <a:gd name="connsiteY28" fmla="*/ 507537 h 921631"/>
                <a:gd name="connsiteX29" fmla="*/ 108544 w 931151"/>
                <a:gd name="connsiteY29" fmla="*/ 512833 h 921631"/>
                <a:gd name="connsiteX30" fmla="*/ 99718 w 931151"/>
                <a:gd name="connsiteY30" fmla="*/ 539312 h 921631"/>
                <a:gd name="connsiteX31" fmla="*/ 92657 w 931151"/>
                <a:gd name="connsiteY31" fmla="*/ 551669 h 921631"/>
                <a:gd name="connsiteX32" fmla="*/ 90891 w 931151"/>
                <a:gd name="connsiteY32" fmla="*/ 556964 h 921631"/>
                <a:gd name="connsiteX33" fmla="*/ 87361 w 931151"/>
                <a:gd name="connsiteY33" fmla="*/ 562260 h 921631"/>
                <a:gd name="connsiteX34" fmla="*/ 85596 w 931151"/>
                <a:gd name="connsiteY34" fmla="*/ 567556 h 921631"/>
                <a:gd name="connsiteX35" fmla="*/ 75004 w 931151"/>
                <a:gd name="connsiteY35" fmla="*/ 581678 h 921631"/>
                <a:gd name="connsiteX36" fmla="*/ 71474 w 931151"/>
                <a:gd name="connsiteY36" fmla="*/ 588739 h 921631"/>
                <a:gd name="connsiteX37" fmla="*/ 64413 w 931151"/>
                <a:gd name="connsiteY37" fmla="*/ 592269 h 921631"/>
                <a:gd name="connsiteX38" fmla="*/ 59117 w 931151"/>
                <a:gd name="connsiteY38" fmla="*/ 599330 h 921631"/>
                <a:gd name="connsiteX39" fmla="*/ 53821 w 931151"/>
                <a:gd name="connsiteY39" fmla="*/ 609922 h 921631"/>
                <a:gd name="connsiteX40" fmla="*/ 48525 w 931151"/>
                <a:gd name="connsiteY40" fmla="*/ 613452 h 921631"/>
                <a:gd name="connsiteX41" fmla="*/ 46760 w 931151"/>
                <a:gd name="connsiteY41" fmla="*/ 620513 h 921631"/>
                <a:gd name="connsiteX42" fmla="*/ 44995 w 931151"/>
                <a:gd name="connsiteY42" fmla="*/ 629340 h 921631"/>
                <a:gd name="connsiteX43" fmla="*/ 39699 w 931151"/>
                <a:gd name="connsiteY43" fmla="*/ 634635 h 921631"/>
                <a:gd name="connsiteX44" fmla="*/ 36169 w 931151"/>
                <a:gd name="connsiteY44" fmla="*/ 639931 h 921631"/>
                <a:gd name="connsiteX45" fmla="*/ 32638 w 931151"/>
                <a:gd name="connsiteY45" fmla="*/ 646992 h 921631"/>
                <a:gd name="connsiteX46" fmla="*/ 0 w 931151"/>
                <a:gd name="connsiteY46" fmla="*/ 835916 h 921631"/>
                <a:gd name="connsiteX47" fmla="*/ 48525 w 931151"/>
                <a:gd name="connsiteY47" fmla="*/ 724663 h 921631"/>
                <a:gd name="connsiteX48" fmla="*/ 67943 w 931151"/>
                <a:gd name="connsiteY48" fmla="*/ 752907 h 921631"/>
                <a:gd name="connsiteX49" fmla="*/ 62329 w 931151"/>
                <a:gd name="connsiteY49" fmla="*/ 806894 h 921631"/>
                <a:gd name="connsiteX50" fmla="*/ 108544 w 931151"/>
                <a:gd name="connsiteY50" fmla="*/ 828813 h 921631"/>
                <a:gd name="connsiteX51" fmla="*/ 119135 w 931151"/>
                <a:gd name="connsiteY51" fmla="*/ 830578 h 921631"/>
                <a:gd name="connsiteX52" fmla="*/ 154440 w 931151"/>
                <a:gd name="connsiteY52" fmla="*/ 825283 h 921631"/>
                <a:gd name="connsiteX53" fmla="*/ 180919 w 931151"/>
                <a:gd name="connsiteY53" fmla="*/ 819987 h 921631"/>
                <a:gd name="connsiteX54" fmla="*/ 175672 w 931151"/>
                <a:gd name="connsiteY54" fmla="*/ 863713 h 921631"/>
                <a:gd name="connsiteX55" fmla="*/ 189973 w 931151"/>
                <a:gd name="connsiteY55" fmla="*/ 910627 h 921631"/>
                <a:gd name="connsiteX56" fmla="*/ 242206 w 931151"/>
                <a:gd name="connsiteY56" fmla="*/ 921385 h 921631"/>
                <a:gd name="connsiteX57" fmla="*/ 312639 w 931151"/>
                <a:gd name="connsiteY57" fmla="*/ 885748 h 921631"/>
                <a:gd name="connsiteX58" fmla="*/ 398982 w 931151"/>
                <a:gd name="connsiteY58" fmla="*/ 867053 h 921631"/>
                <a:gd name="connsiteX59" fmla="*/ 478254 w 931151"/>
                <a:gd name="connsiteY59" fmla="*/ 847814 h 921631"/>
                <a:gd name="connsiteX60" fmla="*/ 539835 w 931151"/>
                <a:gd name="connsiteY60" fmla="*/ 870382 h 921631"/>
                <a:gd name="connsiteX61" fmla="*/ 590825 w 931151"/>
                <a:gd name="connsiteY61" fmla="*/ 853276 h 921631"/>
                <a:gd name="connsiteX62" fmla="*/ 681031 w 931151"/>
                <a:gd name="connsiteY62" fmla="*/ 846416 h 921631"/>
                <a:gd name="connsiteX63" fmla="*/ 823471 w 931151"/>
                <a:gd name="connsiteY63" fmla="*/ 827048 h 921631"/>
                <a:gd name="connsiteX64" fmla="*/ 887020 w 931151"/>
                <a:gd name="connsiteY64" fmla="*/ 819987 h 921631"/>
                <a:gd name="connsiteX65" fmla="*/ 931151 w 931151"/>
                <a:gd name="connsiteY65" fmla="*/ 814691 h 921631"/>
                <a:gd name="connsiteX66" fmla="*/ 929386 w 931151"/>
                <a:gd name="connsiteY66" fmla="*/ 765264 h 921631"/>
                <a:gd name="connsiteX67" fmla="*/ 927620 w 931151"/>
                <a:gd name="connsiteY67" fmla="*/ 618748 h 921631"/>
                <a:gd name="connsiteX68" fmla="*/ 911733 w 931151"/>
                <a:gd name="connsiteY68" fmla="*/ 403388 h 921631"/>
                <a:gd name="connsiteX69" fmla="*/ 902907 w 931151"/>
                <a:gd name="connsiteY69" fmla="*/ 285116 h 921631"/>
                <a:gd name="connsiteX70" fmla="*/ 906437 w 931151"/>
                <a:gd name="connsiteY70" fmla="*/ 248045 h 921631"/>
                <a:gd name="connsiteX71" fmla="*/ 924090 w 931151"/>
                <a:gd name="connsiteY71" fmla="*/ 207445 h 921631"/>
                <a:gd name="connsiteX72" fmla="*/ 929386 w 931151"/>
                <a:gd name="connsiteY72" fmla="*/ 188027 h 921631"/>
                <a:gd name="connsiteX73" fmla="*/ 872898 w 931151"/>
                <a:gd name="connsiteY73" fmla="*/ 90938 h 921631"/>
                <a:gd name="connsiteX74" fmla="*/ 851715 w 931151"/>
                <a:gd name="connsiteY74" fmla="*/ 46807 h 921631"/>
                <a:gd name="connsiteX75" fmla="*/ 844654 w 931151"/>
                <a:gd name="connsiteY75" fmla="*/ 34450 h 921631"/>
                <a:gd name="connsiteX76" fmla="*/ 835827 w 931151"/>
                <a:gd name="connsiteY76" fmla="*/ 15032 h 921631"/>
                <a:gd name="connsiteX77" fmla="*/ 828766 w 931151"/>
                <a:gd name="connsiteY77" fmla="*/ 4441 h 921631"/>
                <a:gd name="connsiteX78" fmla="*/ 804053 w 931151"/>
                <a:gd name="connsiteY78" fmla="*/ 910 h 921631"/>
                <a:gd name="connsiteX79" fmla="*/ 768748 w 931151"/>
                <a:gd name="connsiteY79" fmla="*/ 4441 h 921631"/>
                <a:gd name="connsiteX80" fmla="*/ 735208 w 931151"/>
                <a:gd name="connsiteY80" fmla="*/ 13267 h 921631"/>
                <a:gd name="connsiteX81" fmla="*/ 714025 w 931151"/>
                <a:gd name="connsiteY81" fmla="*/ 16798 h 921631"/>
                <a:gd name="connsiteX82" fmla="*/ 682250 w 931151"/>
                <a:gd name="connsiteY82" fmla="*/ 23859 h 921631"/>
                <a:gd name="connsiteX83" fmla="*/ 655772 w 931151"/>
                <a:gd name="connsiteY83" fmla="*/ 25624 h 921631"/>
                <a:gd name="connsiteX84" fmla="*/ 592223 w 931151"/>
                <a:gd name="connsiteY84" fmla="*/ 30920 h 921631"/>
                <a:gd name="connsiteX85" fmla="*/ 549857 w 931151"/>
                <a:gd name="connsiteY85" fmla="*/ 43276 h 921631"/>
                <a:gd name="connsiteX86" fmla="*/ 478677 w 931151"/>
                <a:gd name="connsiteY86" fmla="*/ 45434 h 921631"/>
                <a:gd name="connsiteX87" fmla="*/ 436464 w 931151"/>
                <a:gd name="connsiteY87" fmla="*/ 53194 h 921631"/>
                <a:gd name="connsiteX88" fmla="*/ 407521 w 931151"/>
                <a:gd name="connsiteY88" fmla="*/ 49840 h 921631"/>
                <a:gd name="connsiteX89" fmla="*/ 370922 w 931151"/>
                <a:gd name="connsiteY89" fmla="*/ 37497 h 921631"/>
                <a:gd name="connsiteX90" fmla="*/ 353803 w 931151"/>
                <a:gd name="connsiteY90" fmla="*/ 108 h 921631"/>
                <a:gd name="connsiteX91" fmla="*/ 334220 w 931151"/>
                <a:gd name="connsiteY91" fmla="*/ 3282 h 921631"/>
                <a:gd name="connsiteX0" fmla="*/ 334220 w 931151"/>
                <a:gd name="connsiteY0" fmla="*/ 3282 h 921631"/>
                <a:gd name="connsiteX1" fmla="*/ 305645 w 931151"/>
                <a:gd name="connsiteY1" fmla="*/ 22332 h 921631"/>
                <a:gd name="connsiteX2" fmla="*/ 286417 w 931151"/>
                <a:gd name="connsiteY2" fmla="*/ 49878 h 921631"/>
                <a:gd name="connsiteX3" fmla="*/ 202102 w 931151"/>
                <a:gd name="connsiteY3" fmla="*/ 149191 h 921631"/>
                <a:gd name="connsiteX4" fmla="*/ 196806 w 931151"/>
                <a:gd name="connsiteY4" fmla="*/ 156252 h 921631"/>
                <a:gd name="connsiteX5" fmla="*/ 187980 w 931151"/>
                <a:gd name="connsiteY5" fmla="*/ 172140 h 921631"/>
                <a:gd name="connsiteX6" fmla="*/ 186215 w 931151"/>
                <a:gd name="connsiteY6" fmla="*/ 180966 h 921631"/>
                <a:gd name="connsiteX7" fmla="*/ 184450 w 931151"/>
                <a:gd name="connsiteY7" fmla="*/ 186262 h 921631"/>
                <a:gd name="connsiteX8" fmla="*/ 180919 w 931151"/>
                <a:gd name="connsiteY8" fmla="*/ 207445 h 921631"/>
                <a:gd name="connsiteX9" fmla="*/ 179154 w 931151"/>
                <a:gd name="connsiteY9" fmla="*/ 239219 h 921631"/>
                <a:gd name="connsiteX10" fmla="*/ 172093 w 931151"/>
                <a:gd name="connsiteY10" fmla="*/ 255106 h 921631"/>
                <a:gd name="connsiteX11" fmla="*/ 170328 w 931151"/>
                <a:gd name="connsiteY11" fmla="*/ 260402 h 921631"/>
                <a:gd name="connsiteX12" fmla="*/ 166797 w 931151"/>
                <a:gd name="connsiteY12" fmla="*/ 269228 h 921631"/>
                <a:gd name="connsiteX13" fmla="*/ 165032 w 931151"/>
                <a:gd name="connsiteY13" fmla="*/ 278055 h 921631"/>
                <a:gd name="connsiteX14" fmla="*/ 163267 w 931151"/>
                <a:gd name="connsiteY14" fmla="*/ 288646 h 921631"/>
                <a:gd name="connsiteX15" fmla="*/ 157971 w 931151"/>
                <a:gd name="connsiteY15" fmla="*/ 293942 h 921631"/>
                <a:gd name="connsiteX16" fmla="*/ 156206 w 931151"/>
                <a:gd name="connsiteY16" fmla="*/ 311594 h 921631"/>
                <a:gd name="connsiteX17" fmla="*/ 152675 w 931151"/>
                <a:gd name="connsiteY17" fmla="*/ 376909 h 921631"/>
                <a:gd name="connsiteX18" fmla="*/ 150910 w 931151"/>
                <a:gd name="connsiteY18" fmla="*/ 382205 h 921631"/>
                <a:gd name="connsiteX19" fmla="*/ 147379 w 931151"/>
                <a:gd name="connsiteY19" fmla="*/ 396327 h 921631"/>
                <a:gd name="connsiteX20" fmla="*/ 145614 w 931151"/>
                <a:gd name="connsiteY20" fmla="*/ 401622 h 921631"/>
                <a:gd name="connsiteX21" fmla="*/ 142084 w 931151"/>
                <a:gd name="connsiteY21" fmla="*/ 406918 h 921631"/>
                <a:gd name="connsiteX22" fmla="*/ 135023 w 931151"/>
                <a:gd name="connsiteY22" fmla="*/ 431632 h 921631"/>
                <a:gd name="connsiteX23" fmla="*/ 131492 w 931151"/>
                <a:gd name="connsiteY23" fmla="*/ 445754 h 921631"/>
                <a:gd name="connsiteX24" fmla="*/ 129727 w 931151"/>
                <a:gd name="connsiteY24" fmla="*/ 452815 h 921631"/>
                <a:gd name="connsiteX25" fmla="*/ 126196 w 931151"/>
                <a:gd name="connsiteY25" fmla="*/ 468702 h 921631"/>
                <a:gd name="connsiteX26" fmla="*/ 122666 w 931151"/>
                <a:gd name="connsiteY26" fmla="*/ 477528 h 921631"/>
                <a:gd name="connsiteX27" fmla="*/ 117370 w 931151"/>
                <a:gd name="connsiteY27" fmla="*/ 491650 h 921631"/>
                <a:gd name="connsiteX28" fmla="*/ 113840 w 931151"/>
                <a:gd name="connsiteY28" fmla="*/ 507537 h 921631"/>
                <a:gd name="connsiteX29" fmla="*/ 108544 w 931151"/>
                <a:gd name="connsiteY29" fmla="*/ 512833 h 921631"/>
                <a:gd name="connsiteX30" fmla="*/ 99718 w 931151"/>
                <a:gd name="connsiteY30" fmla="*/ 539312 h 921631"/>
                <a:gd name="connsiteX31" fmla="*/ 92657 w 931151"/>
                <a:gd name="connsiteY31" fmla="*/ 551669 h 921631"/>
                <a:gd name="connsiteX32" fmla="*/ 90891 w 931151"/>
                <a:gd name="connsiteY32" fmla="*/ 556964 h 921631"/>
                <a:gd name="connsiteX33" fmla="*/ 87361 w 931151"/>
                <a:gd name="connsiteY33" fmla="*/ 562260 h 921631"/>
                <a:gd name="connsiteX34" fmla="*/ 85596 w 931151"/>
                <a:gd name="connsiteY34" fmla="*/ 567556 h 921631"/>
                <a:gd name="connsiteX35" fmla="*/ 75004 w 931151"/>
                <a:gd name="connsiteY35" fmla="*/ 581678 h 921631"/>
                <a:gd name="connsiteX36" fmla="*/ 71474 w 931151"/>
                <a:gd name="connsiteY36" fmla="*/ 588739 h 921631"/>
                <a:gd name="connsiteX37" fmla="*/ 64413 w 931151"/>
                <a:gd name="connsiteY37" fmla="*/ 592269 h 921631"/>
                <a:gd name="connsiteX38" fmla="*/ 59117 w 931151"/>
                <a:gd name="connsiteY38" fmla="*/ 599330 h 921631"/>
                <a:gd name="connsiteX39" fmla="*/ 53821 w 931151"/>
                <a:gd name="connsiteY39" fmla="*/ 609922 h 921631"/>
                <a:gd name="connsiteX40" fmla="*/ 48525 w 931151"/>
                <a:gd name="connsiteY40" fmla="*/ 613452 h 921631"/>
                <a:gd name="connsiteX41" fmla="*/ 46760 w 931151"/>
                <a:gd name="connsiteY41" fmla="*/ 620513 h 921631"/>
                <a:gd name="connsiteX42" fmla="*/ 44995 w 931151"/>
                <a:gd name="connsiteY42" fmla="*/ 629340 h 921631"/>
                <a:gd name="connsiteX43" fmla="*/ 39699 w 931151"/>
                <a:gd name="connsiteY43" fmla="*/ 634635 h 921631"/>
                <a:gd name="connsiteX44" fmla="*/ 36169 w 931151"/>
                <a:gd name="connsiteY44" fmla="*/ 639931 h 921631"/>
                <a:gd name="connsiteX45" fmla="*/ 32638 w 931151"/>
                <a:gd name="connsiteY45" fmla="*/ 646992 h 921631"/>
                <a:gd name="connsiteX46" fmla="*/ 0 w 931151"/>
                <a:gd name="connsiteY46" fmla="*/ 835916 h 921631"/>
                <a:gd name="connsiteX47" fmla="*/ 29475 w 931151"/>
                <a:gd name="connsiteY47" fmla="*/ 858013 h 921631"/>
                <a:gd name="connsiteX48" fmla="*/ 67943 w 931151"/>
                <a:gd name="connsiteY48" fmla="*/ 752907 h 921631"/>
                <a:gd name="connsiteX49" fmla="*/ 62329 w 931151"/>
                <a:gd name="connsiteY49" fmla="*/ 806894 h 921631"/>
                <a:gd name="connsiteX50" fmla="*/ 108544 w 931151"/>
                <a:gd name="connsiteY50" fmla="*/ 828813 h 921631"/>
                <a:gd name="connsiteX51" fmla="*/ 119135 w 931151"/>
                <a:gd name="connsiteY51" fmla="*/ 830578 h 921631"/>
                <a:gd name="connsiteX52" fmla="*/ 154440 w 931151"/>
                <a:gd name="connsiteY52" fmla="*/ 825283 h 921631"/>
                <a:gd name="connsiteX53" fmla="*/ 180919 w 931151"/>
                <a:gd name="connsiteY53" fmla="*/ 819987 h 921631"/>
                <a:gd name="connsiteX54" fmla="*/ 175672 w 931151"/>
                <a:gd name="connsiteY54" fmla="*/ 863713 h 921631"/>
                <a:gd name="connsiteX55" fmla="*/ 189973 w 931151"/>
                <a:gd name="connsiteY55" fmla="*/ 910627 h 921631"/>
                <a:gd name="connsiteX56" fmla="*/ 242206 w 931151"/>
                <a:gd name="connsiteY56" fmla="*/ 921385 h 921631"/>
                <a:gd name="connsiteX57" fmla="*/ 312639 w 931151"/>
                <a:gd name="connsiteY57" fmla="*/ 885748 h 921631"/>
                <a:gd name="connsiteX58" fmla="*/ 398982 w 931151"/>
                <a:gd name="connsiteY58" fmla="*/ 867053 h 921631"/>
                <a:gd name="connsiteX59" fmla="*/ 478254 w 931151"/>
                <a:gd name="connsiteY59" fmla="*/ 847814 h 921631"/>
                <a:gd name="connsiteX60" fmla="*/ 539835 w 931151"/>
                <a:gd name="connsiteY60" fmla="*/ 870382 h 921631"/>
                <a:gd name="connsiteX61" fmla="*/ 590825 w 931151"/>
                <a:gd name="connsiteY61" fmla="*/ 853276 h 921631"/>
                <a:gd name="connsiteX62" fmla="*/ 681031 w 931151"/>
                <a:gd name="connsiteY62" fmla="*/ 846416 h 921631"/>
                <a:gd name="connsiteX63" fmla="*/ 823471 w 931151"/>
                <a:gd name="connsiteY63" fmla="*/ 827048 h 921631"/>
                <a:gd name="connsiteX64" fmla="*/ 887020 w 931151"/>
                <a:gd name="connsiteY64" fmla="*/ 819987 h 921631"/>
                <a:gd name="connsiteX65" fmla="*/ 931151 w 931151"/>
                <a:gd name="connsiteY65" fmla="*/ 814691 h 921631"/>
                <a:gd name="connsiteX66" fmla="*/ 929386 w 931151"/>
                <a:gd name="connsiteY66" fmla="*/ 765264 h 921631"/>
                <a:gd name="connsiteX67" fmla="*/ 927620 w 931151"/>
                <a:gd name="connsiteY67" fmla="*/ 618748 h 921631"/>
                <a:gd name="connsiteX68" fmla="*/ 911733 w 931151"/>
                <a:gd name="connsiteY68" fmla="*/ 403388 h 921631"/>
                <a:gd name="connsiteX69" fmla="*/ 902907 w 931151"/>
                <a:gd name="connsiteY69" fmla="*/ 285116 h 921631"/>
                <a:gd name="connsiteX70" fmla="*/ 906437 w 931151"/>
                <a:gd name="connsiteY70" fmla="*/ 248045 h 921631"/>
                <a:gd name="connsiteX71" fmla="*/ 924090 w 931151"/>
                <a:gd name="connsiteY71" fmla="*/ 207445 h 921631"/>
                <a:gd name="connsiteX72" fmla="*/ 929386 w 931151"/>
                <a:gd name="connsiteY72" fmla="*/ 188027 h 921631"/>
                <a:gd name="connsiteX73" fmla="*/ 872898 w 931151"/>
                <a:gd name="connsiteY73" fmla="*/ 90938 h 921631"/>
                <a:gd name="connsiteX74" fmla="*/ 851715 w 931151"/>
                <a:gd name="connsiteY74" fmla="*/ 46807 h 921631"/>
                <a:gd name="connsiteX75" fmla="*/ 844654 w 931151"/>
                <a:gd name="connsiteY75" fmla="*/ 34450 h 921631"/>
                <a:gd name="connsiteX76" fmla="*/ 835827 w 931151"/>
                <a:gd name="connsiteY76" fmla="*/ 15032 h 921631"/>
                <a:gd name="connsiteX77" fmla="*/ 828766 w 931151"/>
                <a:gd name="connsiteY77" fmla="*/ 4441 h 921631"/>
                <a:gd name="connsiteX78" fmla="*/ 804053 w 931151"/>
                <a:gd name="connsiteY78" fmla="*/ 910 h 921631"/>
                <a:gd name="connsiteX79" fmla="*/ 768748 w 931151"/>
                <a:gd name="connsiteY79" fmla="*/ 4441 h 921631"/>
                <a:gd name="connsiteX80" fmla="*/ 735208 w 931151"/>
                <a:gd name="connsiteY80" fmla="*/ 13267 h 921631"/>
                <a:gd name="connsiteX81" fmla="*/ 714025 w 931151"/>
                <a:gd name="connsiteY81" fmla="*/ 16798 h 921631"/>
                <a:gd name="connsiteX82" fmla="*/ 682250 w 931151"/>
                <a:gd name="connsiteY82" fmla="*/ 23859 h 921631"/>
                <a:gd name="connsiteX83" fmla="*/ 655772 w 931151"/>
                <a:gd name="connsiteY83" fmla="*/ 25624 h 921631"/>
                <a:gd name="connsiteX84" fmla="*/ 592223 w 931151"/>
                <a:gd name="connsiteY84" fmla="*/ 30920 h 921631"/>
                <a:gd name="connsiteX85" fmla="*/ 549857 w 931151"/>
                <a:gd name="connsiteY85" fmla="*/ 43276 h 921631"/>
                <a:gd name="connsiteX86" fmla="*/ 478677 w 931151"/>
                <a:gd name="connsiteY86" fmla="*/ 45434 h 921631"/>
                <a:gd name="connsiteX87" fmla="*/ 436464 w 931151"/>
                <a:gd name="connsiteY87" fmla="*/ 53194 h 921631"/>
                <a:gd name="connsiteX88" fmla="*/ 407521 w 931151"/>
                <a:gd name="connsiteY88" fmla="*/ 49840 h 921631"/>
                <a:gd name="connsiteX89" fmla="*/ 370922 w 931151"/>
                <a:gd name="connsiteY89" fmla="*/ 37497 h 921631"/>
                <a:gd name="connsiteX90" fmla="*/ 353803 w 931151"/>
                <a:gd name="connsiteY90" fmla="*/ 108 h 921631"/>
                <a:gd name="connsiteX91" fmla="*/ 334220 w 931151"/>
                <a:gd name="connsiteY91" fmla="*/ 3282 h 921631"/>
                <a:gd name="connsiteX0" fmla="*/ 336375 w 933306"/>
                <a:gd name="connsiteY0" fmla="*/ 3282 h 921631"/>
                <a:gd name="connsiteX1" fmla="*/ 307800 w 933306"/>
                <a:gd name="connsiteY1" fmla="*/ 22332 h 921631"/>
                <a:gd name="connsiteX2" fmla="*/ 288572 w 933306"/>
                <a:gd name="connsiteY2" fmla="*/ 49878 h 921631"/>
                <a:gd name="connsiteX3" fmla="*/ 204257 w 933306"/>
                <a:gd name="connsiteY3" fmla="*/ 149191 h 921631"/>
                <a:gd name="connsiteX4" fmla="*/ 198961 w 933306"/>
                <a:gd name="connsiteY4" fmla="*/ 156252 h 921631"/>
                <a:gd name="connsiteX5" fmla="*/ 190135 w 933306"/>
                <a:gd name="connsiteY5" fmla="*/ 172140 h 921631"/>
                <a:gd name="connsiteX6" fmla="*/ 188370 w 933306"/>
                <a:gd name="connsiteY6" fmla="*/ 180966 h 921631"/>
                <a:gd name="connsiteX7" fmla="*/ 186605 w 933306"/>
                <a:gd name="connsiteY7" fmla="*/ 186262 h 921631"/>
                <a:gd name="connsiteX8" fmla="*/ 183074 w 933306"/>
                <a:gd name="connsiteY8" fmla="*/ 207445 h 921631"/>
                <a:gd name="connsiteX9" fmla="*/ 181309 w 933306"/>
                <a:gd name="connsiteY9" fmla="*/ 239219 h 921631"/>
                <a:gd name="connsiteX10" fmla="*/ 174248 w 933306"/>
                <a:gd name="connsiteY10" fmla="*/ 255106 h 921631"/>
                <a:gd name="connsiteX11" fmla="*/ 172483 w 933306"/>
                <a:gd name="connsiteY11" fmla="*/ 260402 h 921631"/>
                <a:gd name="connsiteX12" fmla="*/ 168952 w 933306"/>
                <a:gd name="connsiteY12" fmla="*/ 269228 h 921631"/>
                <a:gd name="connsiteX13" fmla="*/ 167187 w 933306"/>
                <a:gd name="connsiteY13" fmla="*/ 278055 h 921631"/>
                <a:gd name="connsiteX14" fmla="*/ 165422 w 933306"/>
                <a:gd name="connsiteY14" fmla="*/ 288646 h 921631"/>
                <a:gd name="connsiteX15" fmla="*/ 160126 w 933306"/>
                <a:gd name="connsiteY15" fmla="*/ 293942 h 921631"/>
                <a:gd name="connsiteX16" fmla="*/ 158361 w 933306"/>
                <a:gd name="connsiteY16" fmla="*/ 311594 h 921631"/>
                <a:gd name="connsiteX17" fmla="*/ 154830 w 933306"/>
                <a:gd name="connsiteY17" fmla="*/ 376909 h 921631"/>
                <a:gd name="connsiteX18" fmla="*/ 153065 w 933306"/>
                <a:gd name="connsiteY18" fmla="*/ 382205 h 921631"/>
                <a:gd name="connsiteX19" fmla="*/ 149534 w 933306"/>
                <a:gd name="connsiteY19" fmla="*/ 396327 h 921631"/>
                <a:gd name="connsiteX20" fmla="*/ 147769 w 933306"/>
                <a:gd name="connsiteY20" fmla="*/ 401622 h 921631"/>
                <a:gd name="connsiteX21" fmla="*/ 144239 w 933306"/>
                <a:gd name="connsiteY21" fmla="*/ 406918 h 921631"/>
                <a:gd name="connsiteX22" fmla="*/ 137178 w 933306"/>
                <a:gd name="connsiteY22" fmla="*/ 431632 h 921631"/>
                <a:gd name="connsiteX23" fmla="*/ 133647 w 933306"/>
                <a:gd name="connsiteY23" fmla="*/ 445754 h 921631"/>
                <a:gd name="connsiteX24" fmla="*/ 131882 w 933306"/>
                <a:gd name="connsiteY24" fmla="*/ 452815 h 921631"/>
                <a:gd name="connsiteX25" fmla="*/ 128351 w 933306"/>
                <a:gd name="connsiteY25" fmla="*/ 468702 h 921631"/>
                <a:gd name="connsiteX26" fmla="*/ 124821 w 933306"/>
                <a:gd name="connsiteY26" fmla="*/ 477528 h 921631"/>
                <a:gd name="connsiteX27" fmla="*/ 119525 w 933306"/>
                <a:gd name="connsiteY27" fmla="*/ 491650 h 921631"/>
                <a:gd name="connsiteX28" fmla="*/ 115995 w 933306"/>
                <a:gd name="connsiteY28" fmla="*/ 507537 h 921631"/>
                <a:gd name="connsiteX29" fmla="*/ 110699 w 933306"/>
                <a:gd name="connsiteY29" fmla="*/ 512833 h 921631"/>
                <a:gd name="connsiteX30" fmla="*/ 101873 w 933306"/>
                <a:gd name="connsiteY30" fmla="*/ 539312 h 921631"/>
                <a:gd name="connsiteX31" fmla="*/ 94812 w 933306"/>
                <a:gd name="connsiteY31" fmla="*/ 551669 h 921631"/>
                <a:gd name="connsiteX32" fmla="*/ 93046 w 933306"/>
                <a:gd name="connsiteY32" fmla="*/ 556964 h 921631"/>
                <a:gd name="connsiteX33" fmla="*/ 89516 w 933306"/>
                <a:gd name="connsiteY33" fmla="*/ 562260 h 921631"/>
                <a:gd name="connsiteX34" fmla="*/ 87751 w 933306"/>
                <a:gd name="connsiteY34" fmla="*/ 567556 h 921631"/>
                <a:gd name="connsiteX35" fmla="*/ 77159 w 933306"/>
                <a:gd name="connsiteY35" fmla="*/ 581678 h 921631"/>
                <a:gd name="connsiteX36" fmla="*/ 73629 w 933306"/>
                <a:gd name="connsiteY36" fmla="*/ 588739 h 921631"/>
                <a:gd name="connsiteX37" fmla="*/ 66568 w 933306"/>
                <a:gd name="connsiteY37" fmla="*/ 592269 h 921631"/>
                <a:gd name="connsiteX38" fmla="*/ 61272 w 933306"/>
                <a:gd name="connsiteY38" fmla="*/ 599330 h 921631"/>
                <a:gd name="connsiteX39" fmla="*/ 55976 w 933306"/>
                <a:gd name="connsiteY39" fmla="*/ 609922 h 921631"/>
                <a:gd name="connsiteX40" fmla="*/ 50680 w 933306"/>
                <a:gd name="connsiteY40" fmla="*/ 613452 h 921631"/>
                <a:gd name="connsiteX41" fmla="*/ 48915 w 933306"/>
                <a:gd name="connsiteY41" fmla="*/ 620513 h 921631"/>
                <a:gd name="connsiteX42" fmla="*/ 47150 w 933306"/>
                <a:gd name="connsiteY42" fmla="*/ 629340 h 921631"/>
                <a:gd name="connsiteX43" fmla="*/ 41854 w 933306"/>
                <a:gd name="connsiteY43" fmla="*/ 634635 h 921631"/>
                <a:gd name="connsiteX44" fmla="*/ 38324 w 933306"/>
                <a:gd name="connsiteY44" fmla="*/ 639931 h 921631"/>
                <a:gd name="connsiteX45" fmla="*/ 1456 w 933306"/>
                <a:gd name="connsiteY45" fmla="*/ 821617 h 921631"/>
                <a:gd name="connsiteX46" fmla="*/ 2155 w 933306"/>
                <a:gd name="connsiteY46" fmla="*/ 835916 h 921631"/>
                <a:gd name="connsiteX47" fmla="*/ 31630 w 933306"/>
                <a:gd name="connsiteY47" fmla="*/ 858013 h 921631"/>
                <a:gd name="connsiteX48" fmla="*/ 70098 w 933306"/>
                <a:gd name="connsiteY48" fmla="*/ 752907 h 921631"/>
                <a:gd name="connsiteX49" fmla="*/ 64484 w 933306"/>
                <a:gd name="connsiteY49" fmla="*/ 806894 h 921631"/>
                <a:gd name="connsiteX50" fmla="*/ 110699 w 933306"/>
                <a:gd name="connsiteY50" fmla="*/ 828813 h 921631"/>
                <a:gd name="connsiteX51" fmla="*/ 121290 w 933306"/>
                <a:gd name="connsiteY51" fmla="*/ 830578 h 921631"/>
                <a:gd name="connsiteX52" fmla="*/ 156595 w 933306"/>
                <a:gd name="connsiteY52" fmla="*/ 825283 h 921631"/>
                <a:gd name="connsiteX53" fmla="*/ 183074 w 933306"/>
                <a:gd name="connsiteY53" fmla="*/ 819987 h 921631"/>
                <a:gd name="connsiteX54" fmla="*/ 177827 w 933306"/>
                <a:gd name="connsiteY54" fmla="*/ 863713 h 921631"/>
                <a:gd name="connsiteX55" fmla="*/ 192128 w 933306"/>
                <a:gd name="connsiteY55" fmla="*/ 910627 h 921631"/>
                <a:gd name="connsiteX56" fmla="*/ 244361 w 933306"/>
                <a:gd name="connsiteY56" fmla="*/ 921385 h 921631"/>
                <a:gd name="connsiteX57" fmla="*/ 314794 w 933306"/>
                <a:gd name="connsiteY57" fmla="*/ 885748 h 921631"/>
                <a:gd name="connsiteX58" fmla="*/ 401137 w 933306"/>
                <a:gd name="connsiteY58" fmla="*/ 867053 h 921631"/>
                <a:gd name="connsiteX59" fmla="*/ 480409 w 933306"/>
                <a:gd name="connsiteY59" fmla="*/ 847814 h 921631"/>
                <a:gd name="connsiteX60" fmla="*/ 541990 w 933306"/>
                <a:gd name="connsiteY60" fmla="*/ 870382 h 921631"/>
                <a:gd name="connsiteX61" fmla="*/ 592980 w 933306"/>
                <a:gd name="connsiteY61" fmla="*/ 853276 h 921631"/>
                <a:gd name="connsiteX62" fmla="*/ 683186 w 933306"/>
                <a:gd name="connsiteY62" fmla="*/ 846416 h 921631"/>
                <a:gd name="connsiteX63" fmla="*/ 825626 w 933306"/>
                <a:gd name="connsiteY63" fmla="*/ 827048 h 921631"/>
                <a:gd name="connsiteX64" fmla="*/ 889175 w 933306"/>
                <a:gd name="connsiteY64" fmla="*/ 819987 h 921631"/>
                <a:gd name="connsiteX65" fmla="*/ 933306 w 933306"/>
                <a:gd name="connsiteY65" fmla="*/ 814691 h 921631"/>
                <a:gd name="connsiteX66" fmla="*/ 931541 w 933306"/>
                <a:gd name="connsiteY66" fmla="*/ 765264 h 921631"/>
                <a:gd name="connsiteX67" fmla="*/ 929775 w 933306"/>
                <a:gd name="connsiteY67" fmla="*/ 618748 h 921631"/>
                <a:gd name="connsiteX68" fmla="*/ 913888 w 933306"/>
                <a:gd name="connsiteY68" fmla="*/ 403388 h 921631"/>
                <a:gd name="connsiteX69" fmla="*/ 905062 w 933306"/>
                <a:gd name="connsiteY69" fmla="*/ 285116 h 921631"/>
                <a:gd name="connsiteX70" fmla="*/ 908592 w 933306"/>
                <a:gd name="connsiteY70" fmla="*/ 248045 h 921631"/>
                <a:gd name="connsiteX71" fmla="*/ 926245 w 933306"/>
                <a:gd name="connsiteY71" fmla="*/ 207445 h 921631"/>
                <a:gd name="connsiteX72" fmla="*/ 931541 w 933306"/>
                <a:gd name="connsiteY72" fmla="*/ 188027 h 921631"/>
                <a:gd name="connsiteX73" fmla="*/ 875053 w 933306"/>
                <a:gd name="connsiteY73" fmla="*/ 90938 h 921631"/>
                <a:gd name="connsiteX74" fmla="*/ 853870 w 933306"/>
                <a:gd name="connsiteY74" fmla="*/ 46807 h 921631"/>
                <a:gd name="connsiteX75" fmla="*/ 846809 w 933306"/>
                <a:gd name="connsiteY75" fmla="*/ 34450 h 921631"/>
                <a:gd name="connsiteX76" fmla="*/ 837982 w 933306"/>
                <a:gd name="connsiteY76" fmla="*/ 15032 h 921631"/>
                <a:gd name="connsiteX77" fmla="*/ 830921 w 933306"/>
                <a:gd name="connsiteY77" fmla="*/ 4441 h 921631"/>
                <a:gd name="connsiteX78" fmla="*/ 806208 w 933306"/>
                <a:gd name="connsiteY78" fmla="*/ 910 h 921631"/>
                <a:gd name="connsiteX79" fmla="*/ 770903 w 933306"/>
                <a:gd name="connsiteY79" fmla="*/ 4441 h 921631"/>
                <a:gd name="connsiteX80" fmla="*/ 737363 w 933306"/>
                <a:gd name="connsiteY80" fmla="*/ 13267 h 921631"/>
                <a:gd name="connsiteX81" fmla="*/ 716180 w 933306"/>
                <a:gd name="connsiteY81" fmla="*/ 16798 h 921631"/>
                <a:gd name="connsiteX82" fmla="*/ 684405 w 933306"/>
                <a:gd name="connsiteY82" fmla="*/ 23859 h 921631"/>
                <a:gd name="connsiteX83" fmla="*/ 657927 w 933306"/>
                <a:gd name="connsiteY83" fmla="*/ 25624 h 921631"/>
                <a:gd name="connsiteX84" fmla="*/ 594378 w 933306"/>
                <a:gd name="connsiteY84" fmla="*/ 30920 h 921631"/>
                <a:gd name="connsiteX85" fmla="*/ 552012 w 933306"/>
                <a:gd name="connsiteY85" fmla="*/ 43276 h 921631"/>
                <a:gd name="connsiteX86" fmla="*/ 480832 w 933306"/>
                <a:gd name="connsiteY86" fmla="*/ 45434 h 921631"/>
                <a:gd name="connsiteX87" fmla="*/ 438619 w 933306"/>
                <a:gd name="connsiteY87" fmla="*/ 53194 h 921631"/>
                <a:gd name="connsiteX88" fmla="*/ 409676 w 933306"/>
                <a:gd name="connsiteY88" fmla="*/ 49840 h 921631"/>
                <a:gd name="connsiteX89" fmla="*/ 373077 w 933306"/>
                <a:gd name="connsiteY89" fmla="*/ 37497 h 921631"/>
                <a:gd name="connsiteX90" fmla="*/ 355958 w 933306"/>
                <a:gd name="connsiteY90" fmla="*/ 108 h 921631"/>
                <a:gd name="connsiteX91" fmla="*/ 336375 w 933306"/>
                <a:gd name="connsiteY91" fmla="*/ 3282 h 921631"/>
                <a:gd name="connsiteX0" fmla="*/ 338915 w 935846"/>
                <a:gd name="connsiteY0" fmla="*/ 3282 h 921631"/>
                <a:gd name="connsiteX1" fmla="*/ 310340 w 935846"/>
                <a:gd name="connsiteY1" fmla="*/ 22332 h 921631"/>
                <a:gd name="connsiteX2" fmla="*/ 291112 w 935846"/>
                <a:gd name="connsiteY2" fmla="*/ 49878 h 921631"/>
                <a:gd name="connsiteX3" fmla="*/ 206797 w 935846"/>
                <a:gd name="connsiteY3" fmla="*/ 149191 h 921631"/>
                <a:gd name="connsiteX4" fmla="*/ 201501 w 935846"/>
                <a:gd name="connsiteY4" fmla="*/ 156252 h 921631"/>
                <a:gd name="connsiteX5" fmla="*/ 192675 w 935846"/>
                <a:gd name="connsiteY5" fmla="*/ 172140 h 921631"/>
                <a:gd name="connsiteX6" fmla="*/ 190910 w 935846"/>
                <a:gd name="connsiteY6" fmla="*/ 180966 h 921631"/>
                <a:gd name="connsiteX7" fmla="*/ 189145 w 935846"/>
                <a:gd name="connsiteY7" fmla="*/ 186262 h 921631"/>
                <a:gd name="connsiteX8" fmla="*/ 185614 w 935846"/>
                <a:gd name="connsiteY8" fmla="*/ 207445 h 921631"/>
                <a:gd name="connsiteX9" fmla="*/ 183849 w 935846"/>
                <a:gd name="connsiteY9" fmla="*/ 239219 h 921631"/>
                <a:gd name="connsiteX10" fmla="*/ 176788 w 935846"/>
                <a:gd name="connsiteY10" fmla="*/ 255106 h 921631"/>
                <a:gd name="connsiteX11" fmla="*/ 175023 w 935846"/>
                <a:gd name="connsiteY11" fmla="*/ 260402 h 921631"/>
                <a:gd name="connsiteX12" fmla="*/ 171492 w 935846"/>
                <a:gd name="connsiteY12" fmla="*/ 269228 h 921631"/>
                <a:gd name="connsiteX13" fmla="*/ 169727 w 935846"/>
                <a:gd name="connsiteY13" fmla="*/ 278055 h 921631"/>
                <a:gd name="connsiteX14" fmla="*/ 167962 w 935846"/>
                <a:gd name="connsiteY14" fmla="*/ 288646 h 921631"/>
                <a:gd name="connsiteX15" fmla="*/ 162666 w 935846"/>
                <a:gd name="connsiteY15" fmla="*/ 293942 h 921631"/>
                <a:gd name="connsiteX16" fmla="*/ 160901 w 935846"/>
                <a:gd name="connsiteY16" fmla="*/ 311594 h 921631"/>
                <a:gd name="connsiteX17" fmla="*/ 157370 w 935846"/>
                <a:gd name="connsiteY17" fmla="*/ 376909 h 921631"/>
                <a:gd name="connsiteX18" fmla="*/ 155605 w 935846"/>
                <a:gd name="connsiteY18" fmla="*/ 382205 h 921631"/>
                <a:gd name="connsiteX19" fmla="*/ 152074 w 935846"/>
                <a:gd name="connsiteY19" fmla="*/ 396327 h 921631"/>
                <a:gd name="connsiteX20" fmla="*/ 150309 w 935846"/>
                <a:gd name="connsiteY20" fmla="*/ 401622 h 921631"/>
                <a:gd name="connsiteX21" fmla="*/ 146779 w 935846"/>
                <a:gd name="connsiteY21" fmla="*/ 406918 h 921631"/>
                <a:gd name="connsiteX22" fmla="*/ 139718 w 935846"/>
                <a:gd name="connsiteY22" fmla="*/ 431632 h 921631"/>
                <a:gd name="connsiteX23" fmla="*/ 136187 w 935846"/>
                <a:gd name="connsiteY23" fmla="*/ 445754 h 921631"/>
                <a:gd name="connsiteX24" fmla="*/ 134422 w 935846"/>
                <a:gd name="connsiteY24" fmla="*/ 452815 h 921631"/>
                <a:gd name="connsiteX25" fmla="*/ 130891 w 935846"/>
                <a:gd name="connsiteY25" fmla="*/ 468702 h 921631"/>
                <a:gd name="connsiteX26" fmla="*/ 127361 w 935846"/>
                <a:gd name="connsiteY26" fmla="*/ 477528 h 921631"/>
                <a:gd name="connsiteX27" fmla="*/ 122065 w 935846"/>
                <a:gd name="connsiteY27" fmla="*/ 491650 h 921631"/>
                <a:gd name="connsiteX28" fmla="*/ 118535 w 935846"/>
                <a:gd name="connsiteY28" fmla="*/ 507537 h 921631"/>
                <a:gd name="connsiteX29" fmla="*/ 113239 w 935846"/>
                <a:gd name="connsiteY29" fmla="*/ 512833 h 921631"/>
                <a:gd name="connsiteX30" fmla="*/ 104413 w 935846"/>
                <a:gd name="connsiteY30" fmla="*/ 539312 h 921631"/>
                <a:gd name="connsiteX31" fmla="*/ 97352 w 935846"/>
                <a:gd name="connsiteY31" fmla="*/ 551669 h 921631"/>
                <a:gd name="connsiteX32" fmla="*/ 95586 w 935846"/>
                <a:gd name="connsiteY32" fmla="*/ 556964 h 921631"/>
                <a:gd name="connsiteX33" fmla="*/ 92056 w 935846"/>
                <a:gd name="connsiteY33" fmla="*/ 562260 h 921631"/>
                <a:gd name="connsiteX34" fmla="*/ 90291 w 935846"/>
                <a:gd name="connsiteY34" fmla="*/ 567556 h 921631"/>
                <a:gd name="connsiteX35" fmla="*/ 79699 w 935846"/>
                <a:gd name="connsiteY35" fmla="*/ 581678 h 921631"/>
                <a:gd name="connsiteX36" fmla="*/ 76169 w 935846"/>
                <a:gd name="connsiteY36" fmla="*/ 588739 h 921631"/>
                <a:gd name="connsiteX37" fmla="*/ 69108 w 935846"/>
                <a:gd name="connsiteY37" fmla="*/ 592269 h 921631"/>
                <a:gd name="connsiteX38" fmla="*/ 63812 w 935846"/>
                <a:gd name="connsiteY38" fmla="*/ 599330 h 921631"/>
                <a:gd name="connsiteX39" fmla="*/ 58516 w 935846"/>
                <a:gd name="connsiteY39" fmla="*/ 609922 h 921631"/>
                <a:gd name="connsiteX40" fmla="*/ 53220 w 935846"/>
                <a:gd name="connsiteY40" fmla="*/ 613452 h 921631"/>
                <a:gd name="connsiteX41" fmla="*/ 51455 w 935846"/>
                <a:gd name="connsiteY41" fmla="*/ 620513 h 921631"/>
                <a:gd name="connsiteX42" fmla="*/ 49690 w 935846"/>
                <a:gd name="connsiteY42" fmla="*/ 629340 h 921631"/>
                <a:gd name="connsiteX43" fmla="*/ 44394 w 935846"/>
                <a:gd name="connsiteY43" fmla="*/ 634635 h 921631"/>
                <a:gd name="connsiteX44" fmla="*/ 2764 w 935846"/>
                <a:gd name="connsiteY44" fmla="*/ 793918 h 921631"/>
                <a:gd name="connsiteX45" fmla="*/ 3996 w 935846"/>
                <a:gd name="connsiteY45" fmla="*/ 821617 h 921631"/>
                <a:gd name="connsiteX46" fmla="*/ 4695 w 935846"/>
                <a:gd name="connsiteY46" fmla="*/ 835916 h 921631"/>
                <a:gd name="connsiteX47" fmla="*/ 34170 w 935846"/>
                <a:gd name="connsiteY47" fmla="*/ 858013 h 921631"/>
                <a:gd name="connsiteX48" fmla="*/ 72638 w 935846"/>
                <a:gd name="connsiteY48" fmla="*/ 752907 h 921631"/>
                <a:gd name="connsiteX49" fmla="*/ 67024 w 935846"/>
                <a:gd name="connsiteY49" fmla="*/ 806894 h 921631"/>
                <a:gd name="connsiteX50" fmla="*/ 113239 w 935846"/>
                <a:gd name="connsiteY50" fmla="*/ 828813 h 921631"/>
                <a:gd name="connsiteX51" fmla="*/ 123830 w 935846"/>
                <a:gd name="connsiteY51" fmla="*/ 830578 h 921631"/>
                <a:gd name="connsiteX52" fmla="*/ 159135 w 935846"/>
                <a:gd name="connsiteY52" fmla="*/ 825283 h 921631"/>
                <a:gd name="connsiteX53" fmla="*/ 185614 w 935846"/>
                <a:gd name="connsiteY53" fmla="*/ 819987 h 921631"/>
                <a:gd name="connsiteX54" fmla="*/ 180367 w 935846"/>
                <a:gd name="connsiteY54" fmla="*/ 863713 h 921631"/>
                <a:gd name="connsiteX55" fmla="*/ 194668 w 935846"/>
                <a:gd name="connsiteY55" fmla="*/ 910627 h 921631"/>
                <a:gd name="connsiteX56" fmla="*/ 246901 w 935846"/>
                <a:gd name="connsiteY56" fmla="*/ 921385 h 921631"/>
                <a:gd name="connsiteX57" fmla="*/ 317334 w 935846"/>
                <a:gd name="connsiteY57" fmla="*/ 885748 h 921631"/>
                <a:gd name="connsiteX58" fmla="*/ 403677 w 935846"/>
                <a:gd name="connsiteY58" fmla="*/ 867053 h 921631"/>
                <a:gd name="connsiteX59" fmla="*/ 482949 w 935846"/>
                <a:gd name="connsiteY59" fmla="*/ 847814 h 921631"/>
                <a:gd name="connsiteX60" fmla="*/ 544530 w 935846"/>
                <a:gd name="connsiteY60" fmla="*/ 870382 h 921631"/>
                <a:gd name="connsiteX61" fmla="*/ 595520 w 935846"/>
                <a:gd name="connsiteY61" fmla="*/ 853276 h 921631"/>
                <a:gd name="connsiteX62" fmla="*/ 685726 w 935846"/>
                <a:gd name="connsiteY62" fmla="*/ 846416 h 921631"/>
                <a:gd name="connsiteX63" fmla="*/ 828166 w 935846"/>
                <a:gd name="connsiteY63" fmla="*/ 827048 h 921631"/>
                <a:gd name="connsiteX64" fmla="*/ 891715 w 935846"/>
                <a:gd name="connsiteY64" fmla="*/ 819987 h 921631"/>
                <a:gd name="connsiteX65" fmla="*/ 935846 w 935846"/>
                <a:gd name="connsiteY65" fmla="*/ 814691 h 921631"/>
                <a:gd name="connsiteX66" fmla="*/ 934081 w 935846"/>
                <a:gd name="connsiteY66" fmla="*/ 765264 h 921631"/>
                <a:gd name="connsiteX67" fmla="*/ 932315 w 935846"/>
                <a:gd name="connsiteY67" fmla="*/ 618748 h 921631"/>
                <a:gd name="connsiteX68" fmla="*/ 916428 w 935846"/>
                <a:gd name="connsiteY68" fmla="*/ 403388 h 921631"/>
                <a:gd name="connsiteX69" fmla="*/ 907602 w 935846"/>
                <a:gd name="connsiteY69" fmla="*/ 285116 h 921631"/>
                <a:gd name="connsiteX70" fmla="*/ 911132 w 935846"/>
                <a:gd name="connsiteY70" fmla="*/ 248045 h 921631"/>
                <a:gd name="connsiteX71" fmla="*/ 928785 w 935846"/>
                <a:gd name="connsiteY71" fmla="*/ 207445 h 921631"/>
                <a:gd name="connsiteX72" fmla="*/ 934081 w 935846"/>
                <a:gd name="connsiteY72" fmla="*/ 188027 h 921631"/>
                <a:gd name="connsiteX73" fmla="*/ 877593 w 935846"/>
                <a:gd name="connsiteY73" fmla="*/ 90938 h 921631"/>
                <a:gd name="connsiteX74" fmla="*/ 856410 w 935846"/>
                <a:gd name="connsiteY74" fmla="*/ 46807 h 921631"/>
                <a:gd name="connsiteX75" fmla="*/ 849349 w 935846"/>
                <a:gd name="connsiteY75" fmla="*/ 34450 h 921631"/>
                <a:gd name="connsiteX76" fmla="*/ 840522 w 935846"/>
                <a:gd name="connsiteY76" fmla="*/ 15032 h 921631"/>
                <a:gd name="connsiteX77" fmla="*/ 833461 w 935846"/>
                <a:gd name="connsiteY77" fmla="*/ 4441 h 921631"/>
                <a:gd name="connsiteX78" fmla="*/ 808748 w 935846"/>
                <a:gd name="connsiteY78" fmla="*/ 910 h 921631"/>
                <a:gd name="connsiteX79" fmla="*/ 773443 w 935846"/>
                <a:gd name="connsiteY79" fmla="*/ 4441 h 921631"/>
                <a:gd name="connsiteX80" fmla="*/ 739903 w 935846"/>
                <a:gd name="connsiteY80" fmla="*/ 13267 h 921631"/>
                <a:gd name="connsiteX81" fmla="*/ 718720 w 935846"/>
                <a:gd name="connsiteY81" fmla="*/ 16798 h 921631"/>
                <a:gd name="connsiteX82" fmla="*/ 686945 w 935846"/>
                <a:gd name="connsiteY82" fmla="*/ 23859 h 921631"/>
                <a:gd name="connsiteX83" fmla="*/ 660467 w 935846"/>
                <a:gd name="connsiteY83" fmla="*/ 25624 h 921631"/>
                <a:gd name="connsiteX84" fmla="*/ 596918 w 935846"/>
                <a:gd name="connsiteY84" fmla="*/ 30920 h 921631"/>
                <a:gd name="connsiteX85" fmla="*/ 554552 w 935846"/>
                <a:gd name="connsiteY85" fmla="*/ 43276 h 921631"/>
                <a:gd name="connsiteX86" fmla="*/ 483372 w 935846"/>
                <a:gd name="connsiteY86" fmla="*/ 45434 h 921631"/>
                <a:gd name="connsiteX87" fmla="*/ 441159 w 935846"/>
                <a:gd name="connsiteY87" fmla="*/ 53194 h 921631"/>
                <a:gd name="connsiteX88" fmla="*/ 412216 w 935846"/>
                <a:gd name="connsiteY88" fmla="*/ 49840 h 921631"/>
                <a:gd name="connsiteX89" fmla="*/ 375617 w 935846"/>
                <a:gd name="connsiteY89" fmla="*/ 37497 h 921631"/>
                <a:gd name="connsiteX90" fmla="*/ 358498 w 935846"/>
                <a:gd name="connsiteY90" fmla="*/ 108 h 921631"/>
                <a:gd name="connsiteX91" fmla="*/ 338915 w 935846"/>
                <a:gd name="connsiteY91" fmla="*/ 3282 h 921631"/>
                <a:gd name="connsiteX0" fmla="*/ 340645 w 937576"/>
                <a:gd name="connsiteY0" fmla="*/ 3282 h 921631"/>
                <a:gd name="connsiteX1" fmla="*/ 312070 w 937576"/>
                <a:gd name="connsiteY1" fmla="*/ 22332 h 921631"/>
                <a:gd name="connsiteX2" fmla="*/ 292842 w 937576"/>
                <a:gd name="connsiteY2" fmla="*/ 49878 h 921631"/>
                <a:gd name="connsiteX3" fmla="*/ 208527 w 937576"/>
                <a:gd name="connsiteY3" fmla="*/ 149191 h 921631"/>
                <a:gd name="connsiteX4" fmla="*/ 203231 w 937576"/>
                <a:gd name="connsiteY4" fmla="*/ 156252 h 921631"/>
                <a:gd name="connsiteX5" fmla="*/ 194405 w 937576"/>
                <a:gd name="connsiteY5" fmla="*/ 172140 h 921631"/>
                <a:gd name="connsiteX6" fmla="*/ 192640 w 937576"/>
                <a:gd name="connsiteY6" fmla="*/ 180966 h 921631"/>
                <a:gd name="connsiteX7" fmla="*/ 190875 w 937576"/>
                <a:gd name="connsiteY7" fmla="*/ 186262 h 921631"/>
                <a:gd name="connsiteX8" fmla="*/ 187344 w 937576"/>
                <a:gd name="connsiteY8" fmla="*/ 207445 h 921631"/>
                <a:gd name="connsiteX9" fmla="*/ 185579 w 937576"/>
                <a:gd name="connsiteY9" fmla="*/ 239219 h 921631"/>
                <a:gd name="connsiteX10" fmla="*/ 178518 w 937576"/>
                <a:gd name="connsiteY10" fmla="*/ 255106 h 921631"/>
                <a:gd name="connsiteX11" fmla="*/ 176753 w 937576"/>
                <a:gd name="connsiteY11" fmla="*/ 260402 h 921631"/>
                <a:gd name="connsiteX12" fmla="*/ 173222 w 937576"/>
                <a:gd name="connsiteY12" fmla="*/ 269228 h 921631"/>
                <a:gd name="connsiteX13" fmla="*/ 171457 w 937576"/>
                <a:gd name="connsiteY13" fmla="*/ 278055 h 921631"/>
                <a:gd name="connsiteX14" fmla="*/ 169692 w 937576"/>
                <a:gd name="connsiteY14" fmla="*/ 288646 h 921631"/>
                <a:gd name="connsiteX15" fmla="*/ 164396 w 937576"/>
                <a:gd name="connsiteY15" fmla="*/ 293942 h 921631"/>
                <a:gd name="connsiteX16" fmla="*/ 162631 w 937576"/>
                <a:gd name="connsiteY16" fmla="*/ 311594 h 921631"/>
                <a:gd name="connsiteX17" fmla="*/ 159100 w 937576"/>
                <a:gd name="connsiteY17" fmla="*/ 376909 h 921631"/>
                <a:gd name="connsiteX18" fmla="*/ 157335 w 937576"/>
                <a:gd name="connsiteY18" fmla="*/ 382205 h 921631"/>
                <a:gd name="connsiteX19" fmla="*/ 153804 w 937576"/>
                <a:gd name="connsiteY19" fmla="*/ 396327 h 921631"/>
                <a:gd name="connsiteX20" fmla="*/ 152039 w 937576"/>
                <a:gd name="connsiteY20" fmla="*/ 401622 h 921631"/>
                <a:gd name="connsiteX21" fmla="*/ 148509 w 937576"/>
                <a:gd name="connsiteY21" fmla="*/ 406918 h 921631"/>
                <a:gd name="connsiteX22" fmla="*/ 141448 w 937576"/>
                <a:gd name="connsiteY22" fmla="*/ 431632 h 921631"/>
                <a:gd name="connsiteX23" fmla="*/ 137917 w 937576"/>
                <a:gd name="connsiteY23" fmla="*/ 445754 h 921631"/>
                <a:gd name="connsiteX24" fmla="*/ 136152 w 937576"/>
                <a:gd name="connsiteY24" fmla="*/ 452815 h 921631"/>
                <a:gd name="connsiteX25" fmla="*/ 132621 w 937576"/>
                <a:gd name="connsiteY25" fmla="*/ 468702 h 921631"/>
                <a:gd name="connsiteX26" fmla="*/ 129091 w 937576"/>
                <a:gd name="connsiteY26" fmla="*/ 477528 h 921631"/>
                <a:gd name="connsiteX27" fmla="*/ 123795 w 937576"/>
                <a:gd name="connsiteY27" fmla="*/ 491650 h 921631"/>
                <a:gd name="connsiteX28" fmla="*/ 120265 w 937576"/>
                <a:gd name="connsiteY28" fmla="*/ 507537 h 921631"/>
                <a:gd name="connsiteX29" fmla="*/ 114969 w 937576"/>
                <a:gd name="connsiteY29" fmla="*/ 512833 h 921631"/>
                <a:gd name="connsiteX30" fmla="*/ 106143 w 937576"/>
                <a:gd name="connsiteY30" fmla="*/ 539312 h 921631"/>
                <a:gd name="connsiteX31" fmla="*/ 99082 w 937576"/>
                <a:gd name="connsiteY31" fmla="*/ 551669 h 921631"/>
                <a:gd name="connsiteX32" fmla="*/ 97316 w 937576"/>
                <a:gd name="connsiteY32" fmla="*/ 556964 h 921631"/>
                <a:gd name="connsiteX33" fmla="*/ 93786 w 937576"/>
                <a:gd name="connsiteY33" fmla="*/ 562260 h 921631"/>
                <a:gd name="connsiteX34" fmla="*/ 92021 w 937576"/>
                <a:gd name="connsiteY34" fmla="*/ 567556 h 921631"/>
                <a:gd name="connsiteX35" fmla="*/ 81429 w 937576"/>
                <a:gd name="connsiteY35" fmla="*/ 581678 h 921631"/>
                <a:gd name="connsiteX36" fmla="*/ 77899 w 937576"/>
                <a:gd name="connsiteY36" fmla="*/ 588739 h 921631"/>
                <a:gd name="connsiteX37" fmla="*/ 70838 w 937576"/>
                <a:gd name="connsiteY37" fmla="*/ 592269 h 921631"/>
                <a:gd name="connsiteX38" fmla="*/ 65542 w 937576"/>
                <a:gd name="connsiteY38" fmla="*/ 599330 h 921631"/>
                <a:gd name="connsiteX39" fmla="*/ 60246 w 937576"/>
                <a:gd name="connsiteY39" fmla="*/ 609922 h 921631"/>
                <a:gd name="connsiteX40" fmla="*/ 54950 w 937576"/>
                <a:gd name="connsiteY40" fmla="*/ 613452 h 921631"/>
                <a:gd name="connsiteX41" fmla="*/ 53185 w 937576"/>
                <a:gd name="connsiteY41" fmla="*/ 620513 h 921631"/>
                <a:gd name="connsiteX42" fmla="*/ 51420 w 937576"/>
                <a:gd name="connsiteY42" fmla="*/ 629340 h 921631"/>
                <a:gd name="connsiteX43" fmla="*/ 3262 w 937576"/>
                <a:gd name="connsiteY43" fmla="*/ 758460 h 921631"/>
                <a:gd name="connsiteX44" fmla="*/ 4494 w 937576"/>
                <a:gd name="connsiteY44" fmla="*/ 793918 h 921631"/>
                <a:gd name="connsiteX45" fmla="*/ 5726 w 937576"/>
                <a:gd name="connsiteY45" fmla="*/ 821617 h 921631"/>
                <a:gd name="connsiteX46" fmla="*/ 6425 w 937576"/>
                <a:gd name="connsiteY46" fmla="*/ 835916 h 921631"/>
                <a:gd name="connsiteX47" fmla="*/ 35900 w 937576"/>
                <a:gd name="connsiteY47" fmla="*/ 858013 h 921631"/>
                <a:gd name="connsiteX48" fmla="*/ 74368 w 937576"/>
                <a:gd name="connsiteY48" fmla="*/ 752907 h 921631"/>
                <a:gd name="connsiteX49" fmla="*/ 68754 w 937576"/>
                <a:gd name="connsiteY49" fmla="*/ 806894 h 921631"/>
                <a:gd name="connsiteX50" fmla="*/ 114969 w 937576"/>
                <a:gd name="connsiteY50" fmla="*/ 828813 h 921631"/>
                <a:gd name="connsiteX51" fmla="*/ 125560 w 937576"/>
                <a:gd name="connsiteY51" fmla="*/ 830578 h 921631"/>
                <a:gd name="connsiteX52" fmla="*/ 160865 w 937576"/>
                <a:gd name="connsiteY52" fmla="*/ 825283 h 921631"/>
                <a:gd name="connsiteX53" fmla="*/ 187344 w 937576"/>
                <a:gd name="connsiteY53" fmla="*/ 819987 h 921631"/>
                <a:gd name="connsiteX54" fmla="*/ 182097 w 937576"/>
                <a:gd name="connsiteY54" fmla="*/ 863713 h 921631"/>
                <a:gd name="connsiteX55" fmla="*/ 196398 w 937576"/>
                <a:gd name="connsiteY55" fmla="*/ 910627 h 921631"/>
                <a:gd name="connsiteX56" fmla="*/ 248631 w 937576"/>
                <a:gd name="connsiteY56" fmla="*/ 921385 h 921631"/>
                <a:gd name="connsiteX57" fmla="*/ 319064 w 937576"/>
                <a:gd name="connsiteY57" fmla="*/ 885748 h 921631"/>
                <a:gd name="connsiteX58" fmla="*/ 405407 w 937576"/>
                <a:gd name="connsiteY58" fmla="*/ 867053 h 921631"/>
                <a:gd name="connsiteX59" fmla="*/ 484679 w 937576"/>
                <a:gd name="connsiteY59" fmla="*/ 847814 h 921631"/>
                <a:gd name="connsiteX60" fmla="*/ 546260 w 937576"/>
                <a:gd name="connsiteY60" fmla="*/ 870382 h 921631"/>
                <a:gd name="connsiteX61" fmla="*/ 597250 w 937576"/>
                <a:gd name="connsiteY61" fmla="*/ 853276 h 921631"/>
                <a:gd name="connsiteX62" fmla="*/ 687456 w 937576"/>
                <a:gd name="connsiteY62" fmla="*/ 846416 h 921631"/>
                <a:gd name="connsiteX63" fmla="*/ 829896 w 937576"/>
                <a:gd name="connsiteY63" fmla="*/ 827048 h 921631"/>
                <a:gd name="connsiteX64" fmla="*/ 893445 w 937576"/>
                <a:gd name="connsiteY64" fmla="*/ 819987 h 921631"/>
                <a:gd name="connsiteX65" fmla="*/ 937576 w 937576"/>
                <a:gd name="connsiteY65" fmla="*/ 814691 h 921631"/>
                <a:gd name="connsiteX66" fmla="*/ 935811 w 937576"/>
                <a:gd name="connsiteY66" fmla="*/ 765264 h 921631"/>
                <a:gd name="connsiteX67" fmla="*/ 934045 w 937576"/>
                <a:gd name="connsiteY67" fmla="*/ 618748 h 921631"/>
                <a:gd name="connsiteX68" fmla="*/ 918158 w 937576"/>
                <a:gd name="connsiteY68" fmla="*/ 403388 h 921631"/>
                <a:gd name="connsiteX69" fmla="*/ 909332 w 937576"/>
                <a:gd name="connsiteY69" fmla="*/ 285116 h 921631"/>
                <a:gd name="connsiteX70" fmla="*/ 912862 w 937576"/>
                <a:gd name="connsiteY70" fmla="*/ 248045 h 921631"/>
                <a:gd name="connsiteX71" fmla="*/ 930515 w 937576"/>
                <a:gd name="connsiteY71" fmla="*/ 207445 h 921631"/>
                <a:gd name="connsiteX72" fmla="*/ 935811 w 937576"/>
                <a:gd name="connsiteY72" fmla="*/ 188027 h 921631"/>
                <a:gd name="connsiteX73" fmla="*/ 879323 w 937576"/>
                <a:gd name="connsiteY73" fmla="*/ 90938 h 921631"/>
                <a:gd name="connsiteX74" fmla="*/ 858140 w 937576"/>
                <a:gd name="connsiteY74" fmla="*/ 46807 h 921631"/>
                <a:gd name="connsiteX75" fmla="*/ 851079 w 937576"/>
                <a:gd name="connsiteY75" fmla="*/ 34450 h 921631"/>
                <a:gd name="connsiteX76" fmla="*/ 842252 w 937576"/>
                <a:gd name="connsiteY76" fmla="*/ 15032 h 921631"/>
                <a:gd name="connsiteX77" fmla="*/ 835191 w 937576"/>
                <a:gd name="connsiteY77" fmla="*/ 4441 h 921631"/>
                <a:gd name="connsiteX78" fmla="*/ 810478 w 937576"/>
                <a:gd name="connsiteY78" fmla="*/ 910 h 921631"/>
                <a:gd name="connsiteX79" fmla="*/ 775173 w 937576"/>
                <a:gd name="connsiteY79" fmla="*/ 4441 h 921631"/>
                <a:gd name="connsiteX80" fmla="*/ 741633 w 937576"/>
                <a:gd name="connsiteY80" fmla="*/ 13267 h 921631"/>
                <a:gd name="connsiteX81" fmla="*/ 720450 w 937576"/>
                <a:gd name="connsiteY81" fmla="*/ 16798 h 921631"/>
                <a:gd name="connsiteX82" fmla="*/ 688675 w 937576"/>
                <a:gd name="connsiteY82" fmla="*/ 23859 h 921631"/>
                <a:gd name="connsiteX83" fmla="*/ 662197 w 937576"/>
                <a:gd name="connsiteY83" fmla="*/ 25624 h 921631"/>
                <a:gd name="connsiteX84" fmla="*/ 598648 w 937576"/>
                <a:gd name="connsiteY84" fmla="*/ 30920 h 921631"/>
                <a:gd name="connsiteX85" fmla="*/ 556282 w 937576"/>
                <a:gd name="connsiteY85" fmla="*/ 43276 h 921631"/>
                <a:gd name="connsiteX86" fmla="*/ 485102 w 937576"/>
                <a:gd name="connsiteY86" fmla="*/ 45434 h 921631"/>
                <a:gd name="connsiteX87" fmla="*/ 442889 w 937576"/>
                <a:gd name="connsiteY87" fmla="*/ 53194 h 921631"/>
                <a:gd name="connsiteX88" fmla="*/ 413946 w 937576"/>
                <a:gd name="connsiteY88" fmla="*/ 49840 h 921631"/>
                <a:gd name="connsiteX89" fmla="*/ 377347 w 937576"/>
                <a:gd name="connsiteY89" fmla="*/ 37497 h 921631"/>
                <a:gd name="connsiteX90" fmla="*/ 360228 w 937576"/>
                <a:gd name="connsiteY90" fmla="*/ 108 h 921631"/>
                <a:gd name="connsiteX91" fmla="*/ 340645 w 937576"/>
                <a:gd name="connsiteY91" fmla="*/ 3282 h 921631"/>
                <a:gd name="connsiteX0" fmla="*/ 339561 w 936492"/>
                <a:gd name="connsiteY0" fmla="*/ 3282 h 921631"/>
                <a:gd name="connsiteX1" fmla="*/ 310986 w 936492"/>
                <a:gd name="connsiteY1" fmla="*/ 22332 h 921631"/>
                <a:gd name="connsiteX2" fmla="*/ 291758 w 936492"/>
                <a:gd name="connsiteY2" fmla="*/ 49878 h 921631"/>
                <a:gd name="connsiteX3" fmla="*/ 207443 w 936492"/>
                <a:gd name="connsiteY3" fmla="*/ 149191 h 921631"/>
                <a:gd name="connsiteX4" fmla="*/ 202147 w 936492"/>
                <a:gd name="connsiteY4" fmla="*/ 156252 h 921631"/>
                <a:gd name="connsiteX5" fmla="*/ 193321 w 936492"/>
                <a:gd name="connsiteY5" fmla="*/ 172140 h 921631"/>
                <a:gd name="connsiteX6" fmla="*/ 191556 w 936492"/>
                <a:gd name="connsiteY6" fmla="*/ 180966 h 921631"/>
                <a:gd name="connsiteX7" fmla="*/ 189791 w 936492"/>
                <a:gd name="connsiteY7" fmla="*/ 186262 h 921631"/>
                <a:gd name="connsiteX8" fmla="*/ 186260 w 936492"/>
                <a:gd name="connsiteY8" fmla="*/ 207445 h 921631"/>
                <a:gd name="connsiteX9" fmla="*/ 184495 w 936492"/>
                <a:gd name="connsiteY9" fmla="*/ 239219 h 921631"/>
                <a:gd name="connsiteX10" fmla="*/ 177434 w 936492"/>
                <a:gd name="connsiteY10" fmla="*/ 255106 h 921631"/>
                <a:gd name="connsiteX11" fmla="*/ 175669 w 936492"/>
                <a:gd name="connsiteY11" fmla="*/ 260402 h 921631"/>
                <a:gd name="connsiteX12" fmla="*/ 172138 w 936492"/>
                <a:gd name="connsiteY12" fmla="*/ 269228 h 921631"/>
                <a:gd name="connsiteX13" fmla="*/ 170373 w 936492"/>
                <a:gd name="connsiteY13" fmla="*/ 278055 h 921631"/>
                <a:gd name="connsiteX14" fmla="*/ 168608 w 936492"/>
                <a:gd name="connsiteY14" fmla="*/ 288646 h 921631"/>
                <a:gd name="connsiteX15" fmla="*/ 163312 w 936492"/>
                <a:gd name="connsiteY15" fmla="*/ 293942 h 921631"/>
                <a:gd name="connsiteX16" fmla="*/ 161547 w 936492"/>
                <a:gd name="connsiteY16" fmla="*/ 311594 h 921631"/>
                <a:gd name="connsiteX17" fmla="*/ 158016 w 936492"/>
                <a:gd name="connsiteY17" fmla="*/ 376909 h 921631"/>
                <a:gd name="connsiteX18" fmla="*/ 156251 w 936492"/>
                <a:gd name="connsiteY18" fmla="*/ 382205 h 921631"/>
                <a:gd name="connsiteX19" fmla="*/ 152720 w 936492"/>
                <a:gd name="connsiteY19" fmla="*/ 396327 h 921631"/>
                <a:gd name="connsiteX20" fmla="*/ 150955 w 936492"/>
                <a:gd name="connsiteY20" fmla="*/ 401622 h 921631"/>
                <a:gd name="connsiteX21" fmla="*/ 147425 w 936492"/>
                <a:gd name="connsiteY21" fmla="*/ 406918 h 921631"/>
                <a:gd name="connsiteX22" fmla="*/ 140364 w 936492"/>
                <a:gd name="connsiteY22" fmla="*/ 431632 h 921631"/>
                <a:gd name="connsiteX23" fmla="*/ 136833 w 936492"/>
                <a:gd name="connsiteY23" fmla="*/ 445754 h 921631"/>
                <a:gd name="connsiteX24" fmla="*/ 135068 w 936492"/>
                <a:gd name="connsiteY24" fmla="*/ 452815 h 921631"/>
                <a:gd name="connsiteX25" fmla="*/ 131537 w 936492"/>
                <a:gd name="connsiteY25" fmla="*/ 468702 h 921631"/>
                <a:gd name="connsiteX26" fmla="*/ 128007 w 936492"/>
                <a:gd name="connsiteY26" fmla="*/ 477528 h 921631"/>
                <a:gd name="connsiteX27" fmla="*/ 122711 w 936492"/>
                <a:gd name="connsiteY27" fmla="*/ 491650 h 921631"/>
                <a:gd name="connsiteX28" fmla="*/ 119181 w 936492"/>
                <a:gd name="connsiteY28" fmla="*/ 507537 h 921631"/>
                <a:gd name="connsiteX29" fmla="*/ 113885 w 936492"/>
                <a:gd name="connsiteY29" fmla="*/ 512833 h 921631"/>
                <a:gd name="connsiteX30" fmla="*/ 105059 w 936492"/>
                <a:gd name="connsiteY30" fmla="*/ 539312 h 921631"/>
                <a:gd name="connsiteX31" fmla="*/ 97998 w 936492"/>
                <a:gd name="connsiteY31" fmla="*/ 551669 h 921631"/>
                <a:gd name="connsiteX32" fmla="*/ 96232 w 936492"/>
                <a:gd name="connsiteY32" fmla="*/ 556964 h 921631"/>
                <a:gd name="connsiteX33" fmla="*/ 92702 w 936492"/>
                <a:gd name="connsiteY33" fmla="*/ 562260 h 921631"/>
                <a:gd name="connsiteX34" fmla="*/ 90937 w 936492"/>
                <a:gd name="connsiteY34" fmla="*/ 567556 h 921631"/>
                <a:gd name="connsiteX35" fmla="*/ 80345 w 936492"/>
                <a:gd name="connsiteY35" fmla="*/ 581678 h 921631"/>
                <a:gd name="connsiteX36" fmla="*/ 76815 w 936492"/>
                <a:gd name="connsiteY36" fmla="*/ 588739 h 921631"/>
                <a:gd name="connsiteX37" fmla="*/ 69754 w 936492"/>
                <a:gd name="connsiteY37" fmla="*/ 592269 h 921631"/>
                <a:gd name="connsiteX38" fmla="*/ 64458 w 936492"/>
                <a:gd name="connsiteY38" fmla="*/ 599330 h 921631"/>
                <a:gd name="connsiteX39" fmla="*/ 59162 w 936492"/>
                <a:gd name="connsiteY39" fmla="*/ 609922 h 921631"/>
                <a:gd name="connsiteX40" fmla="*/ 53866 w 936492"/>
                <a:gd name="connsiteY40" fmla="*/ 613452 h 921631"/>
                <a:gd name="connsiteX41" fmla="*/ 52101 w 936492"/>
                <a:gd name="connsiteY41" fmla="*/ 620513 h 921631"/>
                <a:gd name="connsiteX42" fmla="*/ 4299 w 936492"/>
                <a:gd name="connsiteY42" fmla="*/ 757927 h 921631"/>
                <a:gd name="connsiteX43" fmla="*/ 2178 w 936492"/>
                <a:gd name="connsiteY43" fmla="*/ 758460 h 921631"/>
                <a:gd name="connsiteX44" fmla="*/ 3410 w 936492"/>
                <a:gd name="connsiteY44" fmla="*/ 793918 h 921631"/>
                <a:gd name="connsiteX45" fmla="*/ 4642 w 936492"/>
                <a:gd name="connsiteY45" fmla="*/ 821617 h 921631"/>
                <a:gd name="connsiteX46" fmla="*/ 5341 w 936492"/>
                <a:gd name="connsiteY46" fmla="*/ 835916 h 921631"/>
                <a:gd name="connsiteX47" fmla="*/ 34816 w 936492"/>
                <a:gd name="connsiteY47" fmla="*/ 858013 h 921631"/>
                <a:gd name="connsiteX48" fmla="*/ 73284 w 936492"/>
                <a:gd name="connsiteY48" fmla="*/ 752907 h 921631"/>
                <a:gd name="connsiteX49" fmla="*/ 67670 w 936492"/>
                <a:gd name="connsiteY49" fmla="*/ 806894 h 921631"/>
                <a:gd name="connsiteX50" fmla="*/ 113885 w 936492"/>
                <a:gd name="connsiteY50" fmla="*/ 828813 h 921631"/>
                <a:gd name="connsiteX51" fmla="*/ 124476 w 936492"/>
                <a:gd name="connsiteY51" fmla="*/ 830578 h 921631"/>
                <a:gd name="connsiteX52" fmla="*/ 159781 w 936492"/>
                <a:gd name="connsiteY52" fmla="*/ 825283 h 921631"/>
                <a:gd name="connsiteX53" fmla="*/ 186260 w 936492"/>
                <a:gd name="connsiteY53" fmla="*/ 819987 h 921631"/>
                <a:gd name="connsiteX54" fmla="*/ 181013 w 936492"/>
                <a:gd name="connsiteY54" fmla="*/ 863713 h 921631"/>
                <a:gd name="connsiteX55" fmla="*/ 195314 w 936492"/>
                <a:gd name="connsiteY55" fmla="*/ 910627 h 921631"/>
                <a:gd name="connsiteX56" fmla="*/ 247547 w 936492"/>
                <a:gd name="connsiteY56" fmla="*/ 921385 h 921631"/>
                <a:gd name="connsiteX57" fmla="*/ 317980 w 936492"/>
                <a:gd name="connsiteY57" fmla="*/ 885748 h 921631"/>
                <a:gd name="connsiteX58" fmla="*/ 404323 w 936492"/>
                <a:gd name="connsiteY58" fmla="*/ 867053 h 921631"/>
                <a:gd name="connsiteX59" fmla="*/ 483595 w 936492"/>
                <a:gd name="connsiteY59" fmla="*/ 847814 h 921631"/>
                <a:gd name="connsiteX60" fmla="*/ 545176 w 936492"/>
                <a:gd name="connsiteY60" fmla="*/ 870382 h 921631"/>
                <a:gd name="connsiteX61" fmla="*/ 596166 w 936492"/>
                <a:gd name="connsiteY61" fmla="*/ 853276 h 921631"/>
                <a:gd name="connsiteX62" fmla="*/ 686372 w 936492"/>
                <a:gd name="connsiteY62" fmla="*/ 846416 h 921631"/>
                <a:gd name="connsiteX63" fmla="*/ 828812 w 936492"/>
                <a:gd name="connsiteY63" fmla="*/ 827048 h 921631"/>
                <a:gd name="connsiteX64" fmla="*/ 892361 w 936492"/>
                <a:gd name="connsiteY64" fmla="*/ 819987 h 921631"/>
                <a:gd name="connsiteX65" fmla="*/ 936492 w 936492"/>
                <a:gd name="connsiteY65" fmla="*/ 814691 h 921631"/>
                <a:gd name="connsiteX66" fmla="*/ 934727 w 936492"/>
                <a:gd name="connsiteY66" fmla="*/ 765264 h 921631"/>
                <a:gd name="connsiteX67" fmla="*/ 932961 w 936492"/>
                <a:gd name="connsiteY67" fmla="*/ 618748 h 921631"/>
                <a:gd name="connsiteX68" fmla="*/ 917074 w 936492"/>
                <a:gd name="connsiteY68" fmla="*/ 403388 h 921631"/>
                <a:gd name="connsiteX69" fmla="*/ 908248 w 936492"/>
                <a:gd name="connsiteY69" fmla="*/ 285116 h 921631"/>
                <a:gd name="connsiteX70" fmla="*/ 911778 w 936492"/>
                <a:gd name="connsiteY70" fmla="*/ 248045 h 921631"/>
                <a:gd name="connsiteX71" fmla="*/ 929431 w 936492"/>
                <a:gd name="connsiteY71" fmla="*/ 207445 h 921631"/>
                <a:gd name="connsiteX72" fmla="*/ 934727 w 936492"/>
                <a:gd name="connsiteY72" fmla="*/ 188027 h 921631"/>
                <a:gd name="connsiteX73" fmla="*/ 878239 w 936492"/>
                <a:gd name="connsiteY73" fmla="*/ 90938 h 921631"/>
                <a:gd name="connsiteX74" fmla="*/ 857056 w 936492"/>
                <a:gd name="connsiteY74" fmla="*/ 46807 h 921631"/>
                <a:gd name="connsiteX75" fmla="*/ 849995 w 936492"/>
                <a:gd name="connsiteY75" fmla="*/ 34450 h 921631"/>
                <a:gd name="connsiteX76" fmla="*/ 841168 w 936492"/>
                <a:gd name="connsiteY76" fmla="*/ 15032 h 921631"/>
                <a:gd name="connsiteX77" fmla="*/ 834107 w 936492"/>
                <a:gd name="connsiteY77" fmla="*/ 4441 h 921631"/>
                <a:gd name="connsiteX78" fmla="*/ 809394 w 936492"/>
                <a:gd name="connsiteY78" fmla="*/ 910 h 921631"/>
                <a:gd name="connsiteX79" fmla="*/ 774089 w 936492"/>
                <a:gd name="connsiteY79" fmla="*/ 4441 h 921631"/>
                <a:gd name="connsiteX80" fmla="*/ 740549 w 936492"/>
                <a:gd name="connsiteY80" fmla="*/ 13267 h 921631"/>
                <a:gd name="connsiteX81" fmla="*/ 719366 w 936492"/>
                <a:gd name="connsiteY81" fmla="*/ 16798 h 921631"/>
                <a:gd name="connsiteX82" fmla="*/ 687591 w 936492"/>
                <a:gd name="connsiteY82" fmla="*/ 23859 h 921631"/>
                <a:gd name="connsiteX83" fmla="*/ 661113 w 936492"/>
                <a:gd name="connsiteY83" fmla="*/ 25624 h 921631"/>
                <a:gd name="connsiteX84" fmla="*/ 597564 w 936492"/>
                <a:gd name="connsiteY84" fmla="*/ 30920 h 921631"/>
                <a:gd name="connsiteX85" fmla="*/ 555198 w 936492"/>
                <a:gd name="connsiteY85" fmla="*/ 43276 h 921631"/>
                <a:gd name="connsiteX86" fmla="*/ 484018 w 936492"/>
                <a:gd name="connsiteY86" fmla="*/ 45434 h 921631"/>
                <a:gd name="connsiteX87" fmla="*/ 441805 w 936492"/>
                <a:gd name="connsiteY87" fmla="*/ 53194 h 921631"/>
                <a:gd name="connsiteX88" fmla="*/ 412862 w 936492"/>
                <a:gd name="connsiteY88" fmla="*/ 49840 h 921631"/>
                <a:gd name="connsiteX89" fmla="*/ 376263 w 936492"/>
                <a:gd name="connsiteY89" fmla="*/ 37497 h 921631"/>
                <a:gd name="connsiteX90" fmla="*/ 359144 w 936492"/>
                <a:gd name="connsiteY90" fmla="*/ 108 h 921631"/>
                <a:gd name="connsiteX91" fmla="*/ 339561 w 936492"/>
                <a:gd name="connsiteY91" fmla="*/ 3282 h 921631"/>
                <a:gd name="connsiteX0" fmla="*/ 337516 w 934447"/>
                <a:gd name="connsiteY0" fmla="*/ 3282 h 921631"/>
                <a:gd name="connsiteX1" fmla="*/ 308941 w 934447"/>
                <a:gd name="connsiteY1" fmla="*/ 22332 h 921631"/>
                <a:gd name="connsiteX2" fmla="*/ 289713 w 934447"/>
                <a:gd name="connsiteY2" fmla="*/ 49878 h 921631"/>
                <a:gd name="connsiteX3" fmla="*/ 205398 w 934447"/>
                <a:gd name="connsiteY3" fmla="*/ 149191 h 921631"/>
                <a:gd name="connsiteX4" fmla="*/ 200102 w 934447"/>
                <a:gd name="connsiteY4" fmla="*/ 156252 h 921631"/>
                <a:gd name="connsiteX5" fmla="*/ 191276 w 934447"/>
                <a:gd name="connsiteY5" fmla="*/ 172140 h 921631"/>
                <a:gd name="connsiteX6" fmla="*/ 189511 w 934447"/>
                <a:gd name="connsiteY6" fmla="*/ 180966 h 921631"/>
                <a:gd name="connsiteX7" fmla="*/ 187746 w 934447"/>
                <a:gd name="connsiteY7" fmla="*/ 186262 h 921631"/>
                <a:gd name="connsiteX8" fmla="*/ 184215 w 934447"/>
                <a:gd name="connsiteY8" fmla="*/ 207445 h 921631"/>
                <a:gd name="connsiteX9" fmla="*/ 182450 w 934447"/>
                <a:gd name="connsiteY9" fmla="*/ 239219 h 921631"/>
                <a:gd name="connsiteX10" fmla="*/ 175389 w 934447"/>
                <a:gd name="connsiteY10" fmla="*/ 255106 h 921631"/>
                <a:gd name="connsiteX11" fmla="*/ 173624 w 934447"/>
                <a:gd name="connsiteY11" fmla="*/ 260402 h 921631"/>
                <a:gd name="connsiteX12" fmla="*/ 170093 w 934447"/>
                <a:gd name="connsiteY12" fmla="*/ 269228 h 921631"/>
                <a:gd name="connsiteX13" fmla="*/ 168328 w 934447"/>
                <a:gd name="connsiteY13" fmla="*/ 278055 h 921631"/>
                <a:gd name="connsiteX14" fmla="*/ 166563 w 934447"/>
                <a:gd name="connsiteY14" fmla="*/ 288646 h 921631"/>
                <a:gd name="connsiteX15" fmla="*/ 161267 w 934447"/>
                <a:gd name="connsiteY15" fmla="*/ 293942 h 921631"/>
                <a:gd name="connsiteX16" fmla="*/ 159502 w 934447"/>
                <a:gd name="connsiteY16" fmla="*/ 311594 h 921631"/>
                <a:gd name="connsiteX17" fmla="*/ 155971 w 934447"/>
                <a:gd name="connsiteY17" fmla="*/ 376909 h 921631"/>
                <a:gd name="connsiteX18" fmla="*/ 154206 w 934447"/>
                <a:gd name="connsiteY18" fmla="*/ 382205 h 921631"/>
                <a:gd name="connsiteX19" fmla="*/ 150675 w 934447"/>
                <a:gd name="connsiteY19" fmla="*/ 396327 h 921631"/>
                <a:gd name="connsiteX20" fmla="*/ 148910 w 934447"/>
                <a:gd name="connsiteY20" fmla="*/ 401622 h 921631"/>
                <a:gd name="connsiteX21" fmla="*/ 145380 w 934447"/>
                <a:gd name="connsiteY21" fmla="*/ 406918 h 921631"/>
                <a:gd name="connsiteX22" fmla="*/ 138319 w 934447"/>
                <a:gd name="connsiteY22" fmla="*/ 431632 h 921631"/>
                <a:gd name="connsiteX23" fmla="*/ 134788 w 934447"/>
                <a:gd name="connsiteY23" fmla="*/ 445754 h 921631"/>
                <a:gd name="connsiteX24" fmla="*/ 133023 w 934447"/>
                <a:gd name="connsiteY24" fmla="*/ 452815 h 921631"/>
                <a:gd name="connsiteX25" fmla="*/ 129492 w 934447"/>
                <a:gd name="connsiteY25" fmla="*/ 468702 h 921631"/>
                <a:gd name="connsiteX26" fmla="*/ 125962 w 934447"/>
                <a:gd name="connsiteY26" fmla="*/ 477528 h 921631"/>
                <a:gd name="connsiteX27" fmla="*/ 120666 w 934447"/>
                <a:gd name="connsiteY27" fmla="*/ 491650 h 921631"/>
                <a:gd name="connsiteX28" fmla="*/ 117136 w 934447"/>
                <a:gd name="connsiteY28" fmla="*/ 507537 h 921631"/>
                <a:gd name="connsiteX29" fmla="*/ 111840 w 934447"/>
                <a:gd name="connsiteY29" fmla="*/ 512833 h 921631"/>
                <a:gd name="connsiteX30" fmla="*/ 103014 w 934447"/>
                <a:gd name="connsiteY30" fmla="*/ 539312 h 921631"/>
                <a:gd name="connsiteX31" fmla="*/ 95953 w 934447"/>
                <a:gd name="connsiteY31" fmla="*/ 551669 h 921631"/>
                <a:gd name="connsiteX32" fmla="*/ 94187 w 934447"/>
                <a:gd name="connsiteY32" fmla="*/ 556964 h 921631"/>
                <a:gd name="connsiteX33" fmla="*/ 90657 w 934447"/>
                <a:gd name="connsiteY33" fmla="*/ 562260 h 921631"/>
                <a:gd name="connsiteX34" fmla="*/ 88892 w 934447"/>
                <a:gd name="connsiteY34" fmla="*/ 567556 h 921631"/>
                <a:gd name="connsiteX35" fmla="*/ 78300 w 934447"/>
                <a:gd name="connsiteY35" fmla="*/ 581678 h 921631"/>
                <a:gd name="connsiteX36" fmla="*/ 74770 w 934447"/>
                <a:gd name="connsiteY36" fmla="*/ 588739 h 921631"/>
                <a:gd name="connsiteX37" fmla="*/ 67709 w 934447"/>
                <a:gd name="connsiteY37" fmla="*/ 592269 h 921631"/>
                <a:gd name="connsiteX38" fmla="*/ 62413 w 934447"/>
                <a:gd name="connsiteY38" fmla="*/ 599330 h 921631"/>
                <a:gd name="connsiteX39" fmla="*/ 57117 w 934447"/>
                <a:gd name="connsiteY39" fmla="*/ 609922 h 921631"/>
                <a:gd name="connsiteX40" fmla="*/ 51821 w 934447"/>
                <a:gd name="connsiteY40" fmla="*/ 613452 h 921631"/>
                <a:gd name="connsiteX41" fmla="*/ 4018 w 934447"/>
                <a:gd name="connsiteY41" fmla="*/ 742751 h 921631"/>
                <a:gd name="connsiteX42" fmla="*/ 2254 w 934447"/>
                <a:gd name="connsiteY42" fmla="*/ 757927 h 921631"/>
                <a:gd name="connsiteX43" fmla="*/ 133 w 934447"/>
                <a:gd name="connsiteY43" fmla="*/ 758460 h 921631"/>
                <a:gd name="connsiteX44" fmla="*/ 1365 w 934447"/>
                <a:gd name="connsiteY44" fmla="*/ 793918 h 921631"/>
                <a:gd name="connsiteX45" fmla="*/ 2597 w 934447"/>
                <a:gd name="connsiteY45" fmla="*/ 821617 h 921631"/>
                <a:gd name="connsiteX46" fmla="*/ 3296 w 934447"/>
                <a:gd name="connsiteY46" fmla="*/ 835916 h 921631"/>
                <a:gd name="connsiteX47" fmla="*/ 32771 w 934447"/>
                <a:gd name="connsiteY47" fmla="*/ 858013 h 921631"/>
                <a:gd name="connsiteX48" fmla="*/ 71239 w 934447"/>
                <a:gd name="connsiteY48" fmla="*/ 752907 h 921631"/>
                <a:gd name="connsiteX49" fmla="*/ 65625 w 934447"/>
                <a:gd name="connsiteY49" fmla="*/ 806894 h 921631"/>
                <a:gd name="connsiteX50" fmla="*/ 111840 w 934447"/>
                <a:gd name="connsiteY50" fmla="*/ 828813 h 921631"/>
                <a:gd name="connsiteX51" fmla="*/ 122431 w 934447"/>
                <a:gd name="connsiteY51" fmla="*/ 830578 h 921631"/>
                <a:gd name="connsiteX52" fmla="*/ 157736 w 934447"/>
                <a:gd name="connsiteY52" fmla="*/ 825283 h 921631"/>
                <a:gd name="connsiteX53" fmla="*/ 184215 w 934447"/>
                <a:gd name="connsiteY53" fmla="*/ 819987 h 921631"/>
                <a:gd name="connsiteX54" fmla="*/ 178968 w 934447"/>
                <a:gd name="connsiteY54" fmla="*/ 863713 h 921631"/>
                <a:gd name="connsiteX55" fmla="*/ 193269 w 934447"/>
                <a:gd name="connsiteY55" fmla="*/ 910627 h 921631"/>
                <a:gd name="connsiteX56" fmla="*/ 245502 w 934447"/>
                <a:gd name="connsiteY56" fmla="*/ 921385 h 921631"/>
                <a:gd name="connsiteX57" fmla="*/ 315935 w 934447"/>
                <a:gd name="connsiteY57" fmla="*/ 885748 h 921631"/>
                <a:gd name="connsiteX58" fmla="*/ 402278 w 934447"/>
                <a:gd name="connsiteY58" fmla="*/ 867053 h 921631"/>
                <a:gd name="connsiteX59" fmla="*/ 481550 w 934447"/>
                <a:gd name="connsiteY59" fmla="*/ 847814 h 921631"/>
                <a:gd name="connsiteX60" fmla="*/ 543131 w 934447"/>
                <a:gd name="connsiteY60" fmla="*/ 870382 h 921631"/>
                <a:gd name="connsiteX61" fmla="*/ 594121 w 934447"/>
                <a:gd name="connsiteY61" fmla="*/ 853276 h 921631"/>
                <a:gd name="connsiteX62" fmla="*/ 684327 w 934447"/>
                <a:gd name="connsiteY62" fmla="*/ 846416 h 921631"/>
                <a:gd name="connsiteX63" fmla="*/ 826767 w 934447"/>
                <a:gd name="connsiteY63" fmla="*/ 827048 h 921631"/>
                <a:gd name="connsiteX64" fmla="*/ 890316 w 934447"/>
                <a:gd name="connsiteY64" fmla="*/ 819987 h 921631"/>
                <a:gd name="connsiteX65" fmla="*/ 934447 w 934447"/>
                <a:gd name="connsiteY65" fmla="*/ 814691 h 921631"/>
                <a:gd name="connsiteX66" fmla="*/ 932682 w 934447"/>
                <a:gd name="connsiteY66" fmla="*/ 765264 h 921631"/>
                <a:gd name="connsiteX67" fmla="*/ 930916 w 934447"/>
                <a:gd name="connsiteY67" fmla="*/ 618748 h 921631"/>
                <a:gd name="connsiteX68" fmla="*/ 915029 w 934447"/>
                <a:gd name="connsiteY68" fmla="*/ 403388 h 921631"/>
                <a:gd name="connsiteX69" fmla="*/ 906203 w 934447"/>
                <a:gd name="connsiteY69" fmla="*/ 285116 h 921631"/>
                <a:gd name="connsiteX70" fmla="*/ 909733 w 934447"/>
                <a:gd name="connsiteY70" fmla="*/ 248045 h 921631"/>
                <a:gd name="connsiteX71" fmla="*/ 927386 w 934447"/>
                <a:gd name="connsiteY71" fmla="*/ 207445 h 921631"/>
                <a:gd name="connsiteX72" fmla="*/ 932682 w 934447"/>
                <a:gd name="connsiteY72" fmla="*/ 188027 h 921631"/>
                <a:gd name="connsiteX73" fmla="*/ 876194 w 934447"/>
                <a:gd name="connsiteY73" fmla="*/ 90938 h 921631"/>
                <a:gd name="connsiteX74" fmla="*/ 855011 w 934447"/>
                <a:gd name="connsiteY74" fmla="*/ 46807 h 921631"/>
                <a:gd name="connsiteX75" fmla="*/ 847950 w 934447"/>
                <a:gd name="connsiteY75" fmla="*/ 34450 h 921631"/>
                <a:gd name="connsiteX76" fmla="*/ 839123 w 934447"/>
                <a:gd name="connsiteY76" fmla="*/ 15032 h 921631"/>
                <a:gd name="connsiteX77" fmla="*/ 832062 w 934447"/>
                <a:gd name="connsiteY77" fmla="*/ 4441 h 921631"/>
                <a:gd name="connsiteX78" fmla="*/ 807349 w 934447"/>
                <a:gd name="connsiteY78" fmla="*/ 910 h 921631"/>
                <a:gd name="connsiteX79" fmla="*/ 772044 w 934447"/>
                <a:gd name="connsiteY79" fmla="*/ 4441 h 921631"/>
                <a:gd name="connsiteX80" fmla="*/ 738504 w 934447"/>
                <a:gd name="connsiteY80" fmla="*/ 13267 h 921631"/>
                <a:gd name="connsiteX81" fmla="*/ 717321 w 934447"/>
                <a:gd name="connsiteY81" fmla="*/ 16798 h 921631"/>
                <a:gd name="connsiteX82" fmla="*/ 685546 w 934447"/>
                <a:gd name="connsiteY82" fmla="*/ 23859 h 921631"/>
                <a:gd name="connsiteX83" fmla="*/ 659068 w 934447"/>
                <a:gd name="connsiteY83" fmla="*/ 25624 h 921631"/>
                <a:gd name="connsiteX84" fmla="*/ 595519 w 934447"/>
                <a:gd name="connsiteY84" fmla="*/ 30920 h 921631"/>
                <a:gd name="connsiteX85" fmla="*/ 553153 w 934447"/>
                <a:gd name="connsiteY85" fmla="*/ 43276 h 921631"/>
                <a:gd name="connsiteX86" fmla="*/ 481973 w 934447"/>
                <a:gd name="connsiteY86" fmla="*/ 45434 h 921631"/>
                <a:gd name="connsiteX87" fmla="*/ 439760 w 934447"/>
                <a:gd name="connsiteY87" fmla="*/ 53194 h 921631"/>
                <a:gd name="connsiteX88" fmla="*/ 410817 w 934447"/>
                <a:gd name="connsiteY88" fmla="*/ 49840 h 921631"/>
                <a:gd name="connsiteX89" fmla="*/ 374218 w 934447"/>
                <a:gd name="connsiteY89" fmla="*/ 37497 h 921631"/>
                <a:gd name="connsiteX90" fmla="*/ 357099 w 934447"/>
                <a:gd name="connsiteY90" fmla="*/ 108 h 921631"/>
                <a:gd name="connsiteX91" fmla="*/ 337516 w 934447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1907 w 936641"/>
                <a:gd name="connsiteY2" fmla="*/ 49878 h 921631"/>
                <a:gd name="connsiteX3" fmla="*/ 207592 w 936641"/>
                <a:gd name="connsiteY3" fmla="*/ 149191 h 921631"/>
                <a:gd name="connsiteX4" fmla="*/ 202296 w 936641"/>
                <a:gd name="connsiteY4" fmla="*/ 156252 h 921631"/>
                <a:gd name="connsiteX5" fmla="*/ 193470 w 936641"/>
                <a:gd name="connsiteY5" fmla="*/ 172140 h 921631"/>
                <a:gd name="connsiteX6" fmla="*/ 191705 w 936641"/>
                <a:gd name="connsiteY6" fmla="*/ 180966 h 921631"/>
                <a:gd name="connsiteX7" fmla="*/ 189940 w 936641"/>
                <a:gd name="connsiteY7" fmla="*/ 186262 h 921631"/>
                <a:gd name="connsiteX8" fmla="*/ 186409 w 936641"/>
                <a:gd name="connsiteY8" fmla="*/ 207445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64607 w 936641"/>
                <a:gd name="connsiteY38" fmla="*/ 599330 h 921631"/>
                <a:gd name="connsiteX39" fmla="*/ 59311 w 936641"/>
                <a:gd name="connsiteY39" fmla="*/ 60992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1907 w 936641"/>
                <a:gd name="connsiteY2" fmla="*/ 49878 h 921631"/>
                <a:gd name="connsiteX3" fmla="*/ 207592 w 936641"/>
                <a:gd name="connsiteY3" fmla="*/ 149191 h 921631"/>
                <a:gd name="connsiteX4" fmla="*/ 202296 w 936641"/>
                <a:gd name="connsiteY4" fmla="*/ 156252 h 921631"/>
                <a:gd name="connsiteX5" fmla="*/ 193470 w 936641"/>
                <a:gd name="connsiteY5" fmla="*/ 172140 h 921631"/>
                <a:gd name="connsiteX6" fmla="*/ 191705 w 936641"/>
                <a:gd name="connsiteY6" fmla="*/ 180966 h 921631"/>
                <a:gd name="connsiteX7" fmla="*/ 189940 w 936641"/>
                <a:gd name="connsiteY7" fmla="*/ 186262 h 921631"/>
                <a:gd name="connsiteX8" fmla="*/ 186409 w 936641"/>
                <a:gd name="connsiteY8" fmla="*/ 207445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64607 w 936641"/>
                <a:gd name="connsiteY38" fmla="*/ 599330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1907 w 936641"/>
                <a:gd name="connsiteY2" fmla="*/ 49878 h 921631"/>
                <a:gd name="connsiteX3" fmla="*/ 207592 w 936641"/>
                <a:gd name="connsiteY3" fmla="*/ 149191 h 921631"/>
                <a:gd name="connsiteX4" fmla="*/ 202296 w 936641"/>
                <a:gd name="connsiteY4" fmla="*/ 156252 h 921631"/>
                <a:gd name="connsiteX5" fmla="*/ 193470 w 936641"/>
                <a:gd name="connsiteY5" fmla="*/ 172140 h 921631"/>
                <a:gd name="connsiteX6" fmla="*/ 191705 w 936641"/>
                <a:gd name="connsiteY6" fmla="*/ 180966 h 921631"/>
                <a:gd name="connsiteX7" fmla="*/ 189940 w 936641"/>
                <a:gd name="connsiteY7" fmla="*/ 186262 h 921631"/>
                <a:gd name="connsiteX8" fmla="*/ 186409 w 936641"/>
                <a:gd name="connsiteY8" fmla="*/ 207445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1907 w 936641"/>
                <a:gd name="connsiteY2" fmla="*/ 49878 h 921631"/>
                <a:gd name="connsiteX3" fmla="*/ 207592 w 936641"/>
                <a:gd name="connsiteY3" fmla="*/ 149191 h 921631"/>
                <a:gd name="connsiteX4" fmla="*/ 202296 w 936641"/>
                <a:gd name="connsiteY4" fmla="*/ 156252 h 921631"/>
                <a:gd name="connsiteX5" fmla="*/ 193470 w 936641"/>
                <a:gd name="connsiteY5" fmla="*/ 172140 h 921631"/>
                <a:gd name="connsiteX6" fmla="*/ 191705 w 936641"/>
                <a:gd name="connsiteY6" fmla="*/ 180966 h 921631"/>
                <a:gd name="connsiteX7" fmla="*/ 189940 w 936641"/>
                <a:gd name="connsiteY7" fmla="*/ 186262 h 921631"/>
                <a:gd name="connsiteX8" fmla="*/ 186409 w 936641"/>
                <a:gd name="connsiteY8" fmla="*/ 207445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1907 w 936641"/>
                <a:gd name="connsiteY2" fmla="*/ 49878 h 921631"/>
                <a:gd name="connsiteX3" fmla="*/ 207592 w 936641"/>
                <a:gd name="connsiteY3" fmla="*/ 149191 h 921631"/>
                <a:gd name="connsiteX4" fmla="*/ 272146 w 936641"/>
                <a:gd name="connsiteY4" fmla="*/ 54652 h 921631"/>
                <a:gd name="connsiteX5" fmla="*/ 193470 w 936641"/>
                <a:gd name="connsiteY5" fmla="*/ 172140 h 921631"/>
                <a:gd name="connsiteX6" fmla="*/ 191705 w 936641"/>
                <a:gd name="connsiteY6" fmla="*/ 180966 h 921631"/>
                <a:gd name="connsiteX7" fmla="*/ 189940 w 936641"/>
                <a:gd name="connsiteY7" fmla="*/ 186262 h 921631"/>
                <a:gd name="connsiteX8" fmla="*/ 186409 w 936641"/>
                <a:gd name="connsiteY8" fmla="*/ 207445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07592 w 936641"/>
                <a:gd name="connsiteY3" fmla="*/ 149191 h 921631"/>
                <a:gd name="connsiteX4" fmla="*/ 272146 w 936641"/>
                <a:gd name="connsiteY4" fmla="*/ 54652 h 921631"/>
                <a:gd name="connsiteX5" fmla="*/ 193470 w 936641"/>
                <a:gd name="connsiteY5" fmla="*/ 172140 h 921631"/>
                <a:gd name="connsiteX6" fmla="*/ 191705 w 936641"/>
                <a:gd name="connsiteY6" fmla="*/ 180966 h 921631"/>
                <a:gd name="connsiteX7" fmla="*/ 189940 w 936641"/>
                <a:gd name="connsiteY7" fmla="*/ 186262 h 921631"/>
                <a:gd name="connsiteX8" fmla="*/ 186409 w 936641"/>
                <a:gd name="connsiteY8" fmla="*/ 207445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07592 w 936641"/>
                <a:gd name="connsiteY3" fmla="*/ 149191 h 921631"/>
                <a:gd name="connsiteX4" fmla="*/ 303896 w 936641"/>
                <a:gd name="connsiteY4" fmla="*/ 203877 h 921631"/>
                <a:gd name="connsiteX5" fmla="*/ 193470 w 936641"/>
                <a:gd name="connsiteY5" fmla="*/ 172140 h 921631"/>
                <a:gd name="connsiteX6" fmla="*/ 191705 w 936641"/>
                <a:gd name="connsiteY6" fmla="*/ 180966 h 921631"/>
                <a:gd name="connsiteX7" fmla="*/ 189940 w 936641"/>
                <a:gd name="connsiteY7" fmla="*/ 186262 h 921631"/>
                <a:gd name="connsiteX8" fmla="*/ 186409 w 936641"/>
                <a:gd name="connsiteY8" fmla="*/ 207445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303896 w 936641"/>
                <a:gd name="connsiteY4" fmla="*/ 203877 h 921631"/>
                <a:gd name="connsiteX5" fmla="*/ 193470 w 936641"/>
                <a:gd name="connsiteY5" fmla="*/ 172140 h 921631"/>
                <a:gd name="connsiteX6" fmla="*/ 191705 w 936641"/>
                <a:gd name="connsiteY6" fmla="*/ 180966 h 921631"/>
                <a:gd name="connsiteX7" fmla="*/ 189940 w 936641"/>
                <a:gd name="connsiteY7" fmla="*/ 186262 h 921631"/>
                <a:gd name="connsiteX8" fmla="*/ 186409 w 936641"/>
                <a:gd name="connsiteY8" fmla="*/ 207445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193470 w 936641"/>
                <a:gd name="connsiteY5" fmla="*/ 172140 h 921631"/>
                <a:gd name="connsiteX6" fmla="*/ 191705 w 936641"/>
                <a:gd name="connsiteY6" fmla="*/ 180966 h 921631"/>
                <a:gd name="connsiteX7" fmla="*/ 189940 w 936641"/>
                <a:gd name="connsiteY7" fmla="*/ 186262 h 921631"/>
                <a:gd name="connsiteX8" fmla="*/ 186409 w 936641"/>
                <a:gd name="connsiteY8" fmla="*/ 207445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193470 w 936641"/>
                <a:gd name="connsiteY5" fmla="*/ 172140 h 921631"/>
                <a:gd name="connsiteX6" fmla="*/ 247268 w 936641"/>
                <a:gd name="connsiteY6" fmla="*/ 63491 h 921631"/>
                <a:gd name="connsiteX7" fmla="*/ 189940 w 936641"/>
                <a:gd name="connsiteY7" fmla="*/ 186262 h 921631"/>
                <a:gd name="connsiteX8" fmla="*/ 186409 w 936641"/>
                <a:gd name="connsiteY8" fmla="*/ 207445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189940 w 936641"/>
                <a:gd name="connsiteY7" fmla="*/ 186262 h 921631"/>
                <a:gd name="connsiteX8" fmla="*/ 186409 w 936641"/>
                <a:gd name="connsiteY8" fmla="*/ 207445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186409 w 936641"/>
                <a:gd name="connsiteY8" fmla="*/ 207445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184644 w 936641"/>
                <a:gd name="connsiteY9" fmla="*/ 239219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177583 w 936641"/>
                <a:gd name="connsiteY10" fmla="*/ 255106 h 921631"/>
                <a:gd name="connsiteX11" fmla="*/ 175818 w 936641"/>
                <a:gd name="connsiteY11" fmla="*/ 260402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177583 w 936641"/>
                <a:gd name="connsiteY10" fmla="*/ 255106 h 921631"/>
                <a:gd name="connsiteX11" fmla="*/ 207568 w 936641"/>
                <a:gd name="connsiteY11" fmla="*/ 106414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01396 w 936641"/>
                <a:gd name="connsiteY10" fmla="*/ 178906 h 921631"/>
                <a:gd name="connsiteX11" fmla="*/ 207568 w 936641"/>
                <a:gd name="connsiteY11" fmla="*/ 106414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66484 w 936641"/>
                <a:gd name="connsiteY10" fmla="*/ 148743 h 921631"/>
                <a:gd name="connsiteX11" fmla="*/ 207568 w 936641"/>
                <a:gd name="connsiteY11" fmla="*/ 106414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172287 w 936641"/>
                <a:gd name="connsiteY12" fmla="*/ 269228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31024 w 936641"/>
                <a:gd name="connsiteY12" fmla="*/ 223191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70522 w 936641"/>
                <a:gd name="connsiteY13" fmla="*/ 278055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86397 w 936641"/>
                <a:gd name="connsiteY13" fmla="*/ 219317 h 921631"/>
                <a:gd name="connsiteX14" fmla="*/ 168757 w 936641"/>
                <a:gd name="connsiteY14" fmla="*/ 288646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86397 w 936641"/>
                <a:gd name="connsiteY13" fmla="*/ 219317 h 921631"/>
                <a:gd name="connsiteX14" fmla="*/ 178282 w 936641"/>
                <a:gd name="connsiteY14" fmla="*/ 266421 h 921631"/>
                <a:gd name="connsiteX15" fmla="*/ 163461 w 936641"/>
                <a:gd name="connsiteY15" fmla="*/ 293942 h 921631"/>
                <a:gd name="connsiteX16" fmla="*/ 161696 w 936641"/>
                <a:gd name="connsiteY16" fmla="*/ 311594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86397 w 936641"/>
                <a:gd name="connsiteY13" fmla="*/ 219317 h 921631"/>
                <a:gd name="connsiteX14" fmla="*/ 178282 w 936641"/>
                <a:gd name="connsiteY14" fmla="*/ 266421 h 921631"/>
                <a:gd name="connsiteX15" fmla="*/ 163461 w 936641"/>
                <a:gd name="connsiteY15" fmla="*/ 293942 h 921631"/>
                <a:gd name="connsiteX16" fmla="*/ 161696 w 936641"/>
                <a:gd name="connsiteY16" fmla="*/ 327469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86397 w 936641"/>
                <a:gd name="connsiteY13" fmla="*/ 219317 h 921631"/>
                <a:gd name="connsiteX14" fmla="*/ 178282 w 936641"/>
                <a:gd name="connsiteY14" fmla="*/ 266421 h 921631"/>
                <a:gd name="connsiteX15" fmla="*/ 171399 w 936641"/>
                <a:gd name="connsiteY15" fmla="*/ 293942 h 921631"/>
                <a:gd name="connsiteX16" fmla="*/ 161696 w 936641"/>
                <a:gd name="connsiteY16" fmla="*/ 327469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86397 w 936641"/>
                <a:gd name="connsiteY13" fmla="*/ 219317 h 921631"/>
                <a:gd name="connsiteX14" fmla="*/ 178282 w 936641"/>
                <a:gd name="connsiteY14" fmla="*/ 266421 h 921631"/>
                <a:gd name="connsiteX15" fmla="*/ 171399 w 936641"/>
                <a:gd name="connsiteY15" fmla="*/ 293942 h 921631"/>
                <a:gd name="connsiteX16" fmla="*/ 166459 w 936641"/>
                <a:gd name="connsiteY16" fmla="*/ 327469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672355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86397 w 936641"/>
                <a:gd name="connsiteY13" fmla="*/ 219317 h 921631"/>
                <a:gd name="connsiteX14" fmla="*/ 178282 w 936641"/>
                <a:gd name="connsiteY14" fmla="*/ 266421 h 921631"/>
                <a:gd name="connsiteX15" fmla="*/ 171399 w 936641"/>
                <a:gd name="connsiteY15" fmla="*/ 293942 h 921631"/>
                <a:gd name="connsiteX16" fmla="*/ 166459 w 936641"/>
                <a:gd name="connsiteY16" fmla="*/ 327469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69903 w 936641"/>
                <a:gd name="connsiteY37" fmla="*/ 592269 h 921631"/>
                <a:gd name="connsiteX38" fmla="*/ 5870 w 936641"/>
                <a:gd name="connsiteY38" fmla="*/ 721568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86397 w 936641"/>
                <a:gd name="connsiteY13" fmla="*/ 219317 h 921631"/>
                <a:gd name="connsiteX14" fmla="*/ 178282 w 936641"/>
                <a:gd name="connsiteY14" fmla="*/ 266421 h 921631"/>
                <a:gd name="connsiteX15" fmla="*/ 171399 w 936641"/>
                <a:gd name="connsiteY15" fmla="*/ 293942 h 921631"/>
                <a:gd name="connsiteX16" fmla="*/ 166459 w 936641"/>
                <a:gd name="connsiteY16" fmla="*/ 327469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76964 w 936641"/>
                <a:gd name="connsiteY36" fmla="*/ 588739 h 921631"/>
                <a:gd name="connsiteX37" fmla="*/ 9578 w 936641"/>
                <a:gd name="connsiteY37" fmla="*/ 722444 h 921631"/>
                <a:gd name="connsiteX38" fmla="*/ 5870 w 936641"/>
                <a:gd name="connsiteY38" fmla="*/ 721568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86397 w 936641"/>
                <a:gd name="connsiteY13" fmla="*/ 219317 h 921631"/>
                <a:gd name="connsiteX14" fmla="*/ 178282 w 936641"/>
                <a:gd name="connsiteY14" fmla="*/ 266421 h 921631"/>
                <a:gd name="connsiteX15" fmla="*/ 171399 w 936641"/>
                <a:gd name="connsiteY15" fmla="*/ 293942 h 921631"/>
                <a:gd name="connsiteX16" fmla="*/ 166459 w 936641"/>
                <a:gd name="connsiteY16" fmla="*/ 327469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80494 w 936641"/>
                <a:gd name="connsiteY35" fmla="*/ 581678 h 921631"/>
                <a:gd name="connsiteX36" fmla="*/ 15052 w 936641"/>
                <a:gd name="connsiteY36" fmla="*/ 723677 h 921631"/>
                <a:gd name="connsiteX37" fmla="*/ 9578 w 936641"/>
                <a:gd name="connsiteY37" fmla="*/ 722444 h 921631"/>
                <a:gd name="connsiteX38" fmla="*/ 5870 w 936641"/>
                <a:gd name="connsiteY38" fmla="*/ 721568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86397 w 936641"/>
                <a:gd name="connsiteY13" fmla="*/ 219317 h 921631"/>
                <a:gd name="connsiteX14" fmla="*/ 178282 w 936641"/>
                <a:gd name="connsiteY14" fmla="*/ 266421 h 921631"/>
                <a:gd name="connsiteX15" fmla="*/ 171399 w 936641"/>
                <a:gd name="connsiteY15" fmla="*/ 293942 h 921631"/>
                <a:gd name="connsiteX16" fmla="*/ 166459 w 936641"/>
                <a:gd name="connsiteY16" fmla="*/ 327469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91086 w 936641"/>
                <a:gd name="connsiteY34" fmla="*/ 567556 h 921631"/>
                <a:gd name="connsiteX35" fmla="*/ 9057 w 936641"/>
                <a:gd name="connsiteY35" fmla="*/ 718203 h 921631"/>
                <a:gd name="connsiteX36" fmla="*/ 15052 w 936641"/>
                <a:gd name="connsiteY36" fmla="*/ 723677 h 921631"/>
                <a:gd name="connsiteX37" fmla="*/ 9578 w 936641"/>
                <a:gd name="connsiteY37" fmla="*/ 722444 h 921631"/>
                <a:gd name="connsiteX38" fmla="*/ 5870 w 936641"/>
                <a:gd name="connsiteY38" fmla="*/ 721568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86397 w 936641"/>
                <a:gd name="connsiteY13" fmla="*/ 219317 h 921631"/>
                <a:gd name="connsiteX14" fmla="*/ 178282 w 936641"/>
                <a:gd name="connsiteY14" fmla="*/ 266421 h 921631"/>
                <a:gd name="connsiteX15" fmla="*/ 171399 w 936641"/>
                <a:gd name="connsiteY15" fmla="*/ 293942 h 921631"/>
                <a:gd name="connsiteX16" fmla="*/ 166459 w 936641"/>
                <a:gd name="connsiteY16" fmla="*/ 327469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92851 w 936641"/>
                <a:gd name="connsiteY33" fmla="*/ 562260 h 921631"/>
                <a:gd name="connsiteX34" fmla="*/ 16474 w 936641"/>
                <a:gd name="connsiteY34" fmla="*/ 713606 h 921631"/>
                <a:gd name="connsiteX35" fmla="*/ 9057 w 936641"/>
                <a:gd name="connsiteY35" fmla="*/ 718203 h 921631"/>
                <a:gd name="connsiteX36" fmla="*/ 15052 w 936641"/>
                <a:gd name="connsiteY36" fmla="*/ 723677 h 921631"/>
                <a:gd name="connsiteX37" fmla="*/ 9578 w 936641"/>
                <a:gd name="connsiteY37" fmla="*/ 722444 h 921631"/>
                <a:gd name="connsiteX38" fmla="*/ 5870 w 936641"/>
                <a:gd name="connsiteY38" fmla="*/ 721568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86397 w 936641"/>
                <a:gd name="connsiteY13" fmla="*/ 219317 h 921631"/>
                <a:gd name="connsiteX14" fmla="*/ 178282 w 936641"/>
                <a:gd name="connsiteY14" fmla="*/ 266421 h 921631"/>
                <a:gd name="connsiteX15" fmla="*/ 171399 w 936641"/>
                <a:gd name="connsiteY15" fmla="*/ 293942 h 921631"/>
                <a:gd name="connsiteX16" fmla="*/ 166459 w 936641"/>
                <a:gd name="connsiteY16" fmla="*/ 327469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96381 w 936641"/>
                <a:gd name="connsiteY32" fmla="*/ 556964 h 921631"/>
                <a:gd name="connsiteX33" fmla="*/ 5539 w 936641"/>
                <a:gd name="connsiteY33" fmla="*/ 738472 h 921631"/>
                <a:gd name="connsiteX34" fmla="*/ 16474 w 936641"/>
                <a:gd name="connsiteY34" fmla="*/ 713606 h 921631"/>
                <a:gd name="connsiteX35" fmla="*/ 9057 w 936641"/>
                <a:gd name="connsiteY35" fmla="*/ 718203 h 921631"/>
                <a:gd name="connsiteX36" fmla="*/ 15052 w 936641"/>
                <a:gd name="connsiteY36" fmla="*/ 723677 h 921631"/>
                <a:gd name="connsiteX37" fmla="*/ 9578 w 936641"/>
                <a:gd name="connsiteY37" fmla="*/ 722444 h 921631"/>
                <a:gd name="connsiteX38" fmla="*/ 5870 w 936641"/>
                <a:gd name="connsiteY38" fmla="*/ 721568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39710 w 936641"/>
                <a:gd name="connsiteY0" fmla="*/ 3282 h 921631"/>
                <a:gd name="connsiteX1" fmla="*/ 311135 w 936641"/>
                <a:gd name="connsiteY1" fmla="*/ 22332 h 921631"/>
                <a:gd name="connsiteX2" fmla="*/ 293494 w 936641"/>
                <a:gd name="connsiteY2" fmla="*/ 7016 h 921631"/>
                <a:gd name="connsiteX3" fmla="*/ 275855 w 936641"/>
                <a:gd name="connsiteY3" fmla="*/ 25366 h 921631"/>
                <a:gd name="connsiteX4" fmla="*/ 264209 w 936641"/>
                <a:gd name="connsiteY4" fmla="*/ 40365 h 921631"/>
                <a:gd name="connsiteX5" fmla="*/ 236332 w 936641"/>
                <a:gd name="connsiteY5" fmla="*/ 76890 h 921631"/>
                <a:gd name="connsiteX6" fmla="*/ 247268 w 936641"/>
                <a:gd name="connsiteY6" fmla="*/ 63491 h 921631"/>
                <a:gd name="connsiteX7" fmla="*/ 235977 w 936641"/>
                <a:gd name="connsiteY7" fmla="*/ 87837 h 921631"/>
                <a:gd name="connsiteX8" fmla="*/ 237209 w 936641"/>
                <a:gd name="connsiteY8" fmla="*/ 91558 h 921631"/>
                <a:gd name="connsiteX9" fmla="*/ 222744 w 936641"/>
                <a:gd name="connsiteY9" fmla="*/ 94756 h 921631"/>
                <a:gd name="connsiteX10" fmla="*/ 225209 w 936641"/>
                <a:gd name="connsiteY10" fmla="*/ 102705 h 921631"/>
                <a:gd name="connsiteX11" fmla="*/ 207568 w 936641"/>
                <a:gd name="connsiteY11" fmla="*/ 106414 h 921631"/>
                <a:gd name="connsiteX12" fmla="*/ 202449 w 936641"/>
                <a:gd name="connsiteY12" fmla="*/ 150166 h 921631"/>
                <a:gd name="connsiteX13" fmla="*/ 186397 w 936641"/>
                <a:gd name="connsiteY13" fmla="*/ 219317 h 921631"/>
                <a:gd name="connsiteX14" fmla="*/ 178282 w 936641"/>
                <a:gd name="connsiteY14" fmla="*/ 266421 h 921631"/>
                <a:gd name="connsiteX15" fmla="*/ 171399 w 936641"/>
                <a:gd name="connsiteY15" fmla="*/ 293942 h 921631"/>
                <a:gd name="connsiteX16" fmla="*/ 166459 w 936641"/>
                <a:gd name="connsiteY16" fmla="*/ 327469 h 921631"/>
                <a:gd name="connsiteX17" fmla="*/ 158165 w 936641"/>
                <a:gd name="connsiteY17" fmla="*/ 376909 h 921631"/>
                <a:gd name="connsiteX18" fmla="*/ 156400 w 936641"/>
                <a:gd name="connsiteY18" fmla="*/ 382205 h 921631"/>
                <a:gd name="connsiteX19" fmla="*/ 152869 w 936641"/>
                <a:gd name="connsiteY19" fmla="*/ 396327 h 921631"/>
                <a:gd name="connsiteX20" fmla="*/ 151104 w 936641"/>
                <a:gd name="connsiteY20" fmla="*/ 401622 h 921631"/>
                <a:gd name="connsiteX21" fmla="*/ 147574 w 936641"/>
                <a:gd name="connsiteY21" fmla="*/ 406918 h 921631"/>
                <a:gd name="connsiteX22" fmla="*/ 140513 w 936641"/>
                <a:gd name="connsiteY22" fmla="*/ 431632 h 921631"/>
                <a:gd name="connsiteX23" fmla="*/ 136982 w 936641"/>
                <a:gd name="connsiteY23" fmla="*/ 445754 h 921631"/>
                <a:gd name="connsiteX24" fmla="*/ 135217 w 936641"/>
                <a:gd name="connsiteY24" fmla="*/ 452815 h 921631"/>
                <a:gd name="connsiteX25" fmla="*/ 131686 w 936641"/>
                <a:gd name="connsiteY25" fmla="*/ 468702 h 921631"/>
                <a:gd name="connsiteX26" fmla="*/ 128156 w 936641"/>
                <a:gd name="connsiteY26" fmla="*/ 477528 h 921631"/>
                <a:gd name="connsiteX27" fmla="*/ 122860 w 936641"/>
                <a:gd name="connsiteY27" fmla="*/ 491650 h 921631"/>
                <a:gd name="connsiteX28" fmla="*/ 119330 w 936641"/>
                <a:gd name="connsiteY28" fmla="*/ 507537 h 921631"/>
                <a:gd name="connsiteX29" fmla="*/ 114034 w 936641"/>
                <a:gd name="connsiteY29" fmla="*/ 512833 h 921631"/>
                <a:gd name="connsiteX30" fmla="*/ 105208 w 936641"/>
                <a:gd name="connsiteY30" fmla="*/ 539312 h 921631"/>
                <a:gd name="connsiteX31" fmla="*/ 98147 w 936641"/>
                <a:gd name="connsiteY31" fmla="*/ 551669 h 921631"/>
                <a:gd name="connsiteX32" fmla="*/ 17006 w 936641"/>
                <a:gd name="connsiteY32" fmla="*/ 726826 h 921631"/>
                <a:gd name="connsiteX33" fmla="*/ 5539 w 936641"/>
                <a:gd name="connsiteY33" fmla="*/ 738472 h 921631"/>
                <a:gd name="connsiteX34" fmla="*/ 16474 w 936641"/>
                <a:gd name="connsiteY34" fmla="*/ 713606 h 921631"/>
                <a:gd name="connsiteX35" fmla="*/ 9057 w 936641"/>
                <a:gd name="connsiteY35" fmla="*/ 718203 h 921631"/>
                <a:gd name="connsiteX36" fmla="*/ 15052 w 936641"/>
                <a:gd name="connsiteY36" fmla="*/ 723677 h 921631"/>
                <a:gd name="connsiteX37" fmla="*/ 9578 w 936641"/>
                <a:gd name="connsiteY37" fmla="*/ 722444 h 921631"/>
                <a:gd name="connsiteX38" fmla="*/ 5870 w 936641"/>
                <a:gd name="connsiteY38" fmla="*/ 721568 h 921631"/>
                <a:gd name="connsiteX39" fmla="*/ 11686 w 936641"/>
                <a:gd name="connsiteY39" fmla="*/ 717872 h 921631"/>
                <a:gd name="connsiteX40" fmla="*/ 40 w 936641"/>
                <a:gd name="connsiteY40" fmla="*/ 737277 h 921631"/>
                <a:gd name="connsiteX41" fmla="*/ 6212 w 936641"/>
                <a:gd name="connsiteY41" fmla="*/ 742751 h 921631"/>
                <a:gd name="connsiteX42" fmla="*/ 4448 w 936641"/>
                <a:gd name="connsiteY42" fmla="*/ 757927 h 921631"/>
                <a:gd name="connsiteX43" fmla="*/ 2327 w 936641"/>
                <a:gd name="connsiteY43" fmla="*/ 758460 h 921631"/>
                <a:gd name="connsiteX44" fmla="*/ 3559 w 936641"/>
                <a:gd name="connsiteY44" fmla="*/ 793918 h 921631"/>
                <a:gd name="connsiteX45" fmla="*/ 4791 w 936641"/>
                <a:gd name="connsiteY45" fmla="*/ 821617 h 921631"/>
                <a:gd name="connsiteX46" fmla="*/ 5490 w 936641"/>
                <a:gd name="connsiteY46" fmla="*/ 835916 h 921631"/>
                <a:gd name="connsiteX47" fmla="*/ 34965 w 936641"/>
                <a:gd name="connsiteY47" fmla="*/ 858013 h 921631"/>
                <a:gd name="connsiteX48" fmla="*/ 73433 w 936641"/>
                <a:gd name="connsiteY48" fmla="*/ 752907 h 921631"/>
                <a:gd name="connsiteX49" fmla="*/ 67819 w 936641"/>
                <a:gd name="connsiteY49" fmla="*/ 806894 h 921631"/>
                <a:gd name="connsiteX50" fmla="*/ 114034 w 936641"/>
                <a:gd name="connsiteY50" fmla="*/ 828813 h 921631"/>
                <a:gd name="connsiteX51" fmla="*/ 124625 w 936641"/>
                <a:gd name="connsiteY51" fmla="*/ 830578 h 921631"/>
                <a:gd name="connsiteX52" fmla="*/ 159930 w 936641"/>
                <a:gd name="connsiteY52" fmla="*/ 825283 h 921631"/>
                <a:gd name="connsiteX53" fmla="*/ 186409 w 936641"/>
                <a:gd name="connsiteY53" fmla="*/ 819987 h 921631"/>
                <a:gd name="connsiteX54" fmla="*/ 181162 w 936641"/>
                <a:gd name="connsiteY54" fmla="*/ 863713 h 921631"/>
                <a:gd name="connsiteX55" fmla="*/ 195463 w 936641"/>
                <a:gd name="connsiteY55" fmla="*/ 910627 h 921631"/>
                <a:gd name="connsiteX56" fmla="*/ 247696 w 936641"/>
                <a:gd name="connsiteY56" fmla="*/ 921385 h 921631"/>
                <a:gd name="connsiteX57" fmla="*/ 318129 w 936641"/>
                <a:gd name="connsiteY57" fmla="*/ 885748 h 921631"/>
                <a:gd name="connsiteX58" fmla="*/ 404472 w 936641"/>
                <a:gd name="connsiteY58" fmla="*/ 867053 h 921631"/>
                <a:gd name="connsiteX59" fmla="*/ 483744 w 936641"/>
                <a:gd name="connsiteY59" fmla="*/ 847814 h 921631"/>
                <a:gd name="connsiteX60" fmla="*/ 545325 w 936641"/>
                <a:gd name="connsiteY60" fmla="*/ 870382 h 921631"/>
                <a:gd name="connsiteX61" fmla="*/ 596315 w 936641"/>
                <a:gd name="connsiteY61" fmla="*/ 853276 h 921631"/>
                <a:gd name="connsiteX62" fmla="*/ 686521 w 936641"/>
                <a:gd name="connsiteY62" fmla="*/ 846416 h 921631"/>
                <a:gd name="connsiteX63" fmla="*/ 828961 w 936641"/>
                <a:gd name="connsiteY63" fmla="*/ 827048 h 921631"/>
                <a:gd name="connsiteX64" fmla="*/ 892510 w 936641"/>
                <a:gd name="connsiteY64" fmla="*/ 819987 h 921631"/>
                <a:gd name="connsiteX65" fmla="*/ 936641 w 936641"/>
                <a:gd name="connsiteY65" fmla="*/ 814691 h 921631"/>
                <a:gd name="connsiteX66" fmla="*/ 934876 w 936641"/>
                <a:gd name="connsiteY66" fmla="*/ 765264 h 921631"/>
                <a:gd name="connsiteX67" fmla="*/ 933110 w 936641"/>
                <a:gd name="connsiteY67" fmla="*/ 618748 h 921631"/>
                <a:gd name="connsiteX68" fmla="*/ 917223 w 936641"/>
                <a:gd name="connsiteY68" fmla="*/ 403388 h 921631"/>
                <a:gd name="connsiteX69" fmla="*/ 908397 w 936641"/>
                <a:gd name="connsiteY69" fmla="*/ 285116 h 921631"/>
                <a:gd name="connsiteX70" fmla="*/ 911927 w 936641"/>
                <a:gd name="connsiteY70" fmla="*/ 248045 h 921631"/>
                <a:gd name="connsiteX71" fmla="*/ 929580 w 936641"/>
                <a:gd name="connsiteY71" fmla="*/ 207445 h 921631"/>
                <a:gd name="connsiteX72" fmla="*/ 934876 w 936641"/>
                <a:gd name="connsiteY72" fmla="*/ 188027 h 921631"/>
                <a:gd name="connsiteX73" fmla="*/ 878388 w 936641"/>
                <a:gd name="connsiteY73" fmla="*/ 90938 h 921631"/>
                <a:gd name="connsiteX74" fmla="*/ 857205 w 936641"/>
                <a:gd name="connsiteY74" fmla="*/ 46807 h 921631"/>
                <a:gd name="connsiteX75" fmla="*/ 850144 w 936641"/>
                <a:gd name="connsiteY75" fmla="*/ 34450 h 921631"/>
                <a:gd name="connsiteX76" fmla="*/ 841317 w 936641"/>
                <a:gd name="connsiteY76" fmla="*/ 15032 h 921631"/>
                <a:gd name="connsiteX77" fmla="*/ 834256 w 936641"/>
                <a:gd name="connsiteY77" fmla="*/ 4441 h 921631"/>
                <a:gd name="connsiteX78" fmla="*/ 809543 w 936641"/>
                <a:gd name="connsiteY78" fmla="*/ 910 h 921631"/>
                <a:gd name="connsiteX79" fmla="*/ 774238 w 936641"/>
                <a:gd name="connsiteY79" fmla="*/ 4441 h 921631"/>
                <a:gd name="connsiteX80" fmla="*/ 740698 w 936641"/>
                <a:gd name="connsiteY80" fmla="*/ 13267 h 921631"/>
                <a:gd name="connsiteX81" fmla="*/ 719515 w 936641"/>
                <a:gd name="connsiteY81" fmla="*/ 16798 h 921631"/>
                <a:gd name="connsiteX82" fmla="*/ 687740 w 936641"/>
                <a:gd name="connsiteY82" fmla="*/ 23859 h 921631"/>
                <a:gd name="connsiteX83" fmla="*/ 661262 w 936641"/>
                <a:gd name="connsiteY83" fmla="*/ 25624 h 921631"/>
                <a:gd name="connsiteX84" fmla="*/ 597713 w 936641"/>
                <a:gd name="connsiteY84" fmla="*/ 30920 h 921631"/>
                <a:gd name="connsiteX85" fmla="*/ 555347 w 936641"/>
                <a:gd name="connsiteY85" fmla="*/ 43276 h 921631"/>
                <a:gd name="connsiteX86" fmla="*/ 484167 w 936641"/>
                <a:gd name="connsiteY86" fmla="*/ 45434 h 921631"/>
                <a:gd name="connsiteX87" fmla="*/ 441954 w 936641"/>
                <a:gd name="connsiteY87" fmla="*/ 53194 h 921631"/>
                <a:gd name="connsiteX88" fmla="*/ 413011 w 936641"/>
                <a:gd name="connsiteY88" fmla="*/ 49840 h 921631"/>
                <a:gd name="connsiteX89" fmla="*/ 376412 w 936641"/>
                <a:gd name="connsiteY89" fmla="*/ 37497 h 921631"/>
                <a:gd name="connsiteX90" fmla="*/ 359293 w 936641"/>
                <a:gd name="connsiteY90" fmla="*/ 108 h 921631"/>
                <a:gd name="connsiteX91" fmla="*/ 339710 w 936641"/>
                <a:gd name="connsiteY91" fmla="*/ 3282 h 921631"/>
                <a:gd name="connsiteX0" fmla="*/ 349832 w 946763"/>
                <a:gd name="connsiteY0" fmla="*/ 3282 h 921631"/>
                <a:gd name="connsiteX1" fmla="*/ 321257 w 946763"/>
                <a:gd name="connsiteY1" fmla="*/ 22332 h 921631"/>
                <a:gd name="connsiteX2" fmla="*/ 303616 w 946763"/>
                <a:gd name="connsiteY2" fmla="*/ 7016 h 921631"/>
                <a:gd name="connsiteX3" fmla="*/ 285977 w 946763"/>
                <a:gd name="connsiteY3" fmla="*/ 25366 h 921631"/>
                <a:gd name="connsiteX4" fmla="*/ 274331 w 946763"/>
                <a:gd name="connsiteY4" fmla="*/ 40365 h 921631"/>
                <a:gd name="connsiteX5" fmla="*/ 246454 w 946763"/>
                <a:gd name="connsiteY5" fmla="*/ 76890 h 921631"/>
                <a:gd name="connsiteX6" fmla="*/ 257390 w 946763"/>
                <a:gd name="connsiteY6" fmla="*/ 63491 h 921631"/>
                <a:gd name="connsiteX7" fmla="*/ 246099 w 946763"/>
                <a:gd name="connsiteY7" fmla="*/ 87837 h 921631"/>
                <a:gd name="connsiteX8" fmla="*/ 247331 w 946763"/>
                <a:gd name="connsiteY8" fmla="*/ 91558 h 921631"/>
                <a:gd name="connsiteX9" fmla="*/ 232866 w 946763"/>
                <a:gd name="connsiteY9" fmla="*/ 94756 h 921631"/>
                <a:gd name="connsiteX10" fmla="*/ 235331 w 946763"/>
                <a:gd name="connsiteY10" fmla="*/ 102705 h 921631"/>
                <a:gd name="connsiteX11" fmla="*/ 217690 w 946763"/>
                <a:gd name="connsiteY11" fmla="*/ 106414 h 921631"/>
                <a:gd name="connsiteX12" fmla="*/ 212571 w 946763"/>
                <a:gd name="connsiteY12" fmla="*/ 150166 h 921631"/>
                <a:gd name="connsiteX13" fmla="*/ 196519 w 946763"/>
                <a:gd name="connsiteY13" fmla="*/ 219317 h 921631"/>
                <a:gd name="connsiteX14" fmla="*/ 188404 w 946763"/>
                <a:gd name="connsiteY14" fmla="*/ 266421 h 921631"/>
                <a:gd name="connsiteX15" fmla="*/ 181521 w 946763"/>
                <a:gd name="connsiteY15" fmla="*/ 293942 h 921631"/>
                <a:gd name="connsiteX16" fmla="*/ 176581 w 946763"/>
                <a:gd name="connsiteY16" fmla="*/ 327469 h 921631"/>
                <a:gd name="connsiteX17" fmla="*/ 168287 w 946763"/>
                <a:gd name="connsiteY17" fmla="*/ 376909 h 921631"/>
                <a:gd name="connsiteX18" fmla="*/ 166522 w 946763"/>
                <a:gd name="connsiteY18" fmla="*/ 382205 h 921631"/>
                <a:gd name="connsiteX19" fmla="*/ 162991 w 946763"/>
                <a:gd name="connsiteY19" fmla="*/ 396327 h 921631"/>
                <a:gd name="connsiteX20" fmla="*/ 161226 w 946763"/>
                <a:gd name="connsiteY20" fmla="*/ 401622 h 921631"/>
                <a:gd name="connsiteX21" fmla="*/ 157696 w 946763"/>
                <a:gd name="connsiteY21" fmla="*/ 406918 h 921631"/>
                <a:gd name="connsiteX22" fmla="*/ 150635 w 946763"/>
                <a:gd name="connsiteY22" fmla="*/ 431632 h 921631"/>
                <a:gd name="connsiteX23" fmla="*/ 147104 w 946763"/>
                <a:gd name="connsiteY23" fmla="*/ 445754 h 921631"/>
                <a:gd name="connsiteX24" fmla="*/ 145339 w 946763"/>
                <a:gd name="connsiteY24" fmla="*/ 452815 h 921631"/>
                <a:gd name="connsiteX25" fmla="*/ 141808 w 946763"/>
                <a:gd name="connsiteY25" fmla="*/ 468702 h 921631"/>
                <a:gd name="connsiteX26" fmla="*/ 138278 w 946763"/>
                <a:gd name="connsiteY26" fmla="*/ 477528 h 921631"/>
                <a:gd name="connsiteX27" fmla="*/ 132982 w 946763"/>
                <a:gd name="connsiteY27" fmla="*/ 491650 h 921631"/>
                <a:gd name="connsiteX28" fmla="*/ 129452 w 946763"/>
                <a:gd name="connsiteY28" fmla="*/ 507537 h 921631"/>
                <a:gd name="connsiteX29" fmla="*/ 124156 w 946763"/>
                <a:gd name="connsiteY29" fmla="*/ 512833 h 921631"/>
                <a:gd name="connsiteX30" fmla="*/ 115330 w 946763"/>
                <a:gd name="connsiteY30" fmla="*/ 539312 h 921631"/>
                <a:gd name="connsiteX31" fmla="*/ 3494 w 946763"/>
                <a:gd name="connsiteY31" fmla="*/ 694544 h 921631"/>
                <a:gd name="connsiteX32" fmla="*/ 27128 w 946763"/>
                <a:gd name="connsiteY32" fmla="*/ 726826 h 921631"/>
                <a:gd name="connsiteX33" fmla="*/ 15661 w 946763"/>
                <a:gd name="connsiteY33" fmla="*/ 738472 h 921631"/>
                <a:gd name="connsiteX34" fmla="*/ 26596 w 946763"/>
                <a:gd name="connsiteY34" fmla="*/ 713606 h 921631"/>
                <a:gd name="connsiteX35" fmla="*/ 19179 w 946763"/>
                <a:gd name="connsiteY35" fmla="*/ 718203 h 921631"/>
                <a:gd name="connsiteX36" fmla="*/ 25174 w 946763"/>
                <a:gd name="connsiteY36" fmla="*/ 723677 h 921631"/>
                <a:gd name="connsiteX37" fmla="*/ 19700 w 946763"/>
                <a:gd name="connsiteY37" fmla="*/ 722444 h 921631"/>
                <a:gd name="connsiteX38" fmla="*/ 15992 w 946763"/>
                <a:gd name="connsiteY38" fmla="*/ 721568 h 921631"/>
                <a:gd name="connsiteX39" fmla="*/ 21808 w 946763"/>
                <a:gd name="connsiteY39" fmla="*/ 717872 h 921631"/>
                <a:gd name="connsiteX40" fmla="*/ 10162 w 946763"/>
                <a:gd name="connsiteY40" fmla="*/ 737277 h 921631"/>
                <a:gd name="connsiteX41" fmla="*/ 16334 w 946763"/>
                <a:gd name="connsiteY41" fmla="*/ 742751 h 921631"/>
                <a:gd name="connsiteX42" fmla="*/ 14570 w 946763"/>
                <a:gd name="connsiteY42" fmla="*/ 757927 h 921631"/>
                <a:gd name="connsiteX43" fmla="*/ 12449 w 946763"/>
                <a:gd name="connsiteY43" fmla="*/ 758460 h 921631"/>
                <a:gd name="connsiteX44" fmla="*/ 13681 w 946763"/>
                <a:gd name="connsiteY44" fmla="*/ 793918 h 921631"/>
                <a:gd name="connsiteX45" fmla="*/ 14913 w 946763"/>
                <a:gd name="connsiteY45" fmla="*/ 821617 h 921631"/>
                <a:gd name="connsiteX46" fmla="*/ 15612 w 946763"/>
                <a:gd name="connsiteY46" fmla="*/ 835916 h 921631"/>
                <a:gd name="connsiteX47" fmla="*/ 45087 w 946763"/>
                <a:gd name="connsiteY47" fmla="*/ 858013 h 921631"/>
                <a:gd name="connsiteX48" fmla="*/ 83555 w 946763"/>
                <a:gd name="connsiteY48" fmla="*/ 752907 h 921631"/>
                <a:gd name="connsiteX49" fmla="*/ 77941 w 946763"/>
                <a:gd name="connsiteY49" fmla="*/ 806894 h 921631"/>
                <a:gd name="connsiteX50" fmla="*/ 124156 w 946763"/>
                <a:gd name="connsiteY50" fmla="*/ 828813 h 921631"/>
                <a:gd name="connsiteX51" fmla="*/ 134747 w 946763"/>
                <a:gd name="connsiteY51" fmla="*/ 830578 h 921631"/>
                <a:gd name="connsiteX52" fmla="*/ 170052 w 946763"/>
                <a:gd name="connsiteY52" fmla="*/ 825283 h 921631"/>
                <a:gd name="connsiteX53" fmla="*/ 196531 w 946763"/>
                <a:gd name="connsiteY53" fmla="*/ 819987 h 921631"/>
                <a:gd name="connsiteX54" fmla="*/ 191284 w 946763"/>
                <a:gd name="connsiteY54" fmla="*/ 863713 h 921631"/>
                <a:gd name="connsiteX55" fmla="*/ 205585 w 946763"/>
                <a:gd name="connsiteY55" fmla="*/ 910627 h 921631"/>
                <a:gd name="connsiteX56" fmla="*/ 257818 w 946763"/>
                <a:gd name="connsiteY56" fmla="*/ 921385 h 921631"/>
                <a:gd name="connsiteX57" fmla="*/ 328251 w 946763"/>
                <a:gd name="connsiteY57" fmla="*/ 885748 h 921631"/>
                <a:gd name="connsiteX58" fmla="*/ 414594 w 946763"/>
                <a:gd name="connsiteY58" fmla="*/ 867053 h 921631"/>
                <a:gd name="connsiteX59" fmla="*/ 493866 w 946763"/>
                <a:gd name="connsiteY59" fmla="*/ 847814 h 921631"/>
                <a:gd name="connsiteX60" fmla="*/ 555447 w 946763"/>
                <a:gd name="connsiteY60" fmla="*/ 870382 h 921631"/>
                <a:gd name="connsiteX61" fmla="*/ 606437 w 946763"/>
                <a:gd name="connsiteY61" fmla="*/ 853276 h 921631"/>
                <a:gd name="connsiteX62" fmla="*/ 696643 w 946763"/>
                <a:gd name="connsiteY62" fmla="*/ 846416 h 921631"/>
                <a:gd name="connsiteX63" fmla="*/ 839083 w 946763"/>
                <a:gd name="connsiteY63" fmla="*/ 827048 h 921631"/>
                <a:gd name="connsiteX64" fmla="*/ 902632 w 946763"/>
                <a:gd name="connsiteY64" fmla="*/ 819987 h 921631"/>
                <a:gd name="connsiteX65" fmla="*/ 946763 w 946763"/>
                <a:gd name="connsiteY65" fmla="*/ 814691 h 921631"/>
                <a:gd name="connsiteX66" fmla="*/ 944998 w 946763"/>
                <a:gd name="connsiteY66" fmla="*/ 765264 h 921631"/>
                <a:gd name="connsiteX67" fmla="*/ 943232 w 946763"/>
                <a:gd name="connsiteY67" fmla="*/ 618748 h 921631"/>
                <a:gd name="connsiteX68" fmla="*/ 927345 w 946763"/>
                <a:gd name="connsiteY68" fmla="*/ 403388 h 921631"/>
                <a:gd name="connsiteX69" fmla="*/ 918519 w 946763"/>
                <a:gd name="connsiteY69" fmla="*/ 285116 h 921631"/>
                <a:gd name="connsiteX70" fmla="*/ 922049 w 946763"/>
                <a:gd name="connsiteY70" fmla="*/ 248045 h 921631"/>
                <a:gd name="connsiteX71" fmla="*/ 939702 w 946763"/>
                <a:gd name="connsiteY71" fmla="*/ 207445 h 921631"/>
                <a:gd name="connsiteX72" fmla="*/ 944998 w 946763"/>
                <a:gd name="connsiteY72" fmla="*/ 188027 h 921631"/>
                <a:gd name="connsiteX73" fmla="*/ 888510 w 946763"/>
                <a:gd name="connsiteY73" fmla="*/ 90938 h 921631"/>
                <a:gd name="connsiteX74" fmla="*/ 867327 w 946763"/>
                <a:gd name="connsiteY74" fmla="*/ 46807 h 921631"/>
                <a:gd name="connsiteX75" fmla="*/ 860266 w 946763"/>
                <a:gd name="connsiteY75" fmla="*/ 34450 h 921631"/>
                <a:gd name="connsiteX76" fmla="*/ 851439 w 946763"/>
                <a:gd name="connsiteY76" fmla="*/ 15032 h 921631"/>
                <a:gd name="connsiteX77" fmla="*/ 844378 w 946763"/>
                <a:gd name="connsiteY77" fmla="*/ 4441 h 921631"/>
                <a:gd name="connsiteX78" fmla="*/ 819665 w 946763"/>
                <a:gd name="connsiteY78" fmla="*/ 910 h 921631"/>
                <a:gd name="connsiteX79" fmla="*/ 784360 w 946763"/>
                <a:gd name="connsiteY79" fmla="*/ 4441 h 921631"/>
                <a:gd name="connsiteX80" fmla="*/ 750820 w 946763"/>
                <a:gd name="connsiteY80" fmla="*/ 13267 h 921631"/>
                <a:gd name="connsiteX81" fmla="*/ 729637 w 946763"/>
                <a:gd name="connsiteY81" fmla="*/ 16798 h 921631"/>
                <a:gd name="connsiteX82" fmla="*/ 697862 w 946763"/>
                <a:gd name="connsiteY82" fmla="*/ 23859 h 921631"/>
                <a:gd name="connsiteX83" fmla="*/ 671384 w 946763"/>
                <a:gd name="connsiteY83" fmla="*/ 25624 h 921631"/>
                <a:gd name="connsiteX84" fmla="*/ 607835 w 946763"/>
                <a:gd name="connsiteY84" fmla="*/ 30920 h 921631"/>
                <a:gd name="connsiteX85" fmla="*/ 565469 w 946763"/>
                <a:gd name="connsiteY85" fmla="*/ 43276 h 921631"/>
                <a:gd name="connsiteX86" fmla="*/ 494289 w 946763"/>
                <a:gd name="connsiteY86" fmla="*/ 45434 h 921631"/>
                <a:gd name="connsiteX87" fmla="*/ 452076 w 946763"/>
                <a:gd name="connsiteY87" fmla="*/ 53194 h 921631"/>
                <a:gd name="connsiteX88" fmla="*/ 423133 w 946763"/>
                <a:gd name="connsiteY88" fmla="*/ 49840 h 921631"/>
                <a:gd name="connsiteX89" fmla="*/ 386534 w 946763"/>
                <a:gd name="connsiteY89" fmla="*/ 37497 h 921631"/>
                <a:gd name="connsiteX90" fmla="*/ 369415 w 946763"/>
                <a:gd name="connsiteY90" fmla="*/ 108 h 921631"/>
                <a:gd name="connsiteX91" fmla="*/ 349832 w 946763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193026 w 943270"/>
                <a:gd name="connsiteY13" fmla="*/ 219317 h 921631"/>
                <a:gd name="connsiteX14" fmla="*/ 184911 w 943270"/>
                <a:gd name="connsiteY14" fmla="*/ 266421 h 921631"/>
                <a:gd name="connsiteX15" fmla="*/ 178028 w 943270"/>
                <a:gd name="connsiteY15" fmla="*/ 293942 h 921631"/>
                <a:gd name="connsiteX16" fmla="*/ 173088 w 943270"/>
                <a:gd name="connsiteY16" fmla="*/ 327469 h 921631"/>
                <a:gd name="connsiteX17" fmla="*/ 164794 w 943270"/>
                <a:gd name="connsiteY17" fmla="*/ 376909 h 921631"/>
                <a:gd name="connsiteX18" fmla="*/ 163029 w 943270"/>
                <a:gd name="connsiteY18" fmla="*/ 382205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41846 w 943270"/>
                <a:gd name="connsiteY24" fmla="*/ 452815 h 921631"/>
                <a:gd name="connsiteX25" fmla="*/ 138315 w 943270"/>
                <a:gd name="connsiteY25" fmla="*/ 468702 h 921631"/>
                <a:gd name="connsiteX26" fmla="*/ 134785 w 943270"/>
                <a:gd name="connsiteY26" fmla="*/ 477528 h 921631"/>
                <a:gd name="connsiteX27" fmla="*/ 129489 w 943270"/>
                <a:gd name="connsiteY27" fmla="*/ 491650 h 921631"/>
                <a:gd name="connsiteX28" fmla="*/ 125959 w 943270"/>
                <a:gd name="connsiteY28" fmla="*/ 507537 h 921631"/>
                <a:gd name="connsiteX29" fmla="*/ 120663 w 943270"/>
                <a:gd name="connsiteY29" fmla="*/ 512833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193026 w 943270"/>
                <a:gd name="connsiteY13" fmla="*/ 219317 h 921631"/>
                <a:gd name="connsiteX14" fmla="*/ 184911 w 943270"/>
                <a:gd name="connsiteY14" fmla="*/ 266421 h 921631"/>
                <a:gd name="connsiteX15" fmla="*/ 178028 w 943270"/>
                <a:gd name="connsiteY15" fmla="*/ 293942 h 921631"/>
                <a:gd name="connsiteX16" fmla="*/ 173088 w 943270"/>
                <a:gd name="connsiteY16" fmla="*/ 327469 h 921631"/>
                <a:gd name="connsiteX17" fmla="*/ 164794 w 943270"/>
                <a:gd name="connsiteY17" fmla="*/ 376909 h 921631"/>
                <a:gd name="connsiteX18" fmla="*/ 163029 w 943270"/>
                <a:gd name="connsiteY18" fmla="*/ 382205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41846 w 943270"/>
                <a:gd name="connsiteY24" fmla="*/ 452815 h 921631"/>
                <a:gd name="connsiteX25" fmla="*/ 138315 w 943270"/>
                <a:gd name="connsiteY25" fmla="*/ 468702 h 921631"/>
                <a:gd name="connsiteX26" fmla="*/ 134785 w 943270"/>
                <a:gd name="connsiteY26" fmla="*/ 477528 h 921631"/>
                <a:gd name="connsiteX27" fmla="*/ 129489 w 943270"/>
                <a:gd name="connsiteY27" fmla="*/ 491650 h 921631"/>
                <a:gd name="connsiteX28" fmla="*/ 125959 w 943270"/>
                <a:gd name="connsiteY28" fmla="*/ 507537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193026 w 943270"/>
                <a:gd name="connsiteY13" fmla="*/ 219317 h 921631"/>
                <a:gd name="connsiteX14" fmla="*/ 184911 w 943270"/>
                <a:gd name="connsiteY14" fmla="*/ 266421 h 921631"/>
                <a:gd name="connsiteX15" fmla="*/ 178028 w 943270"/>
                <a:gd name="connsiteY15" fmla="*/ 293942 h 921631"/>
                <a:gd name="connsiteX16" fmla="*/ 173088 w 943270"/>
                <a:gd name="connsiteY16" fmla="*/ 327469 h 921631"/>
                <a:gd name="connsiteX17" fmla="*/ 164794 w 943270"/>
                <a:gd name="connsiteY17" fmla="*/ 376909 h 921631"/>
                <a:gd name="connsiteX18" fmla="*/ 163029 w 943270"/>
                <a:gd name="connsiteY18" fmla="*/ 382205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41846 w 943270"/>
                <a:gd name="connsiteY24" fmla="*/ 452815 h 921631"/>
                <a:gd name="connsiteX25" fmla="*/ 138315 w 943270"/>
                <a:gd name="connsiteY25" fmla="*/ 468702 h 921631"/>
                <a:gd name="connsiteX26" fmla="*/ 134785 w 943270"/>
                <a:gd name="connsiteY26" fmla="*/ 477528 h 921631"/>
                <a:gd name="connsiteX27" fmla="*/ 129489 w 943270"/>
                <a:gd name="connsiteY27" fmla="*/ 491650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193026 w 943270"/>
                <a:gd name="connsiteY13" fmla="*/ 219317 h 921631"/>
                <a:gd name="connsiteX14" fmla="*/ 184911 w 943270"/>
                <a:gd name="connsiteY14" fmla="*/ 266421 h 921631"/>
                <a:gd name="connsiteX15" fmla="*/ 178028 w 943270"/>
                <a:gd name="connsiteY15" fmla="*/ 293942 h 921631"/>
                <a:gd name="connsiteX16" fmla="*/ 173088 w 943270"/>
                <a:gd name="connsiteY16" fmla="*/ 327469 h 921631"/>
                <a:gd name="connsiteX17" fmla="*/ 164794 w 943270"/>
                <a:gd name="connsiteY17" fmla="*/ 376909 h 921631"/>
                <a:gd name="connsiteX18" fmla="*/ 163029 w 943270"/>
                <a:gd name="connsiteY18" fmla="*/ 382205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41846 w 943270"/>
                <a:gd name="connsiteY24" fmla="*/ 452815 h 921631"/>
                <a:gd name="connsiteX25" fmla="*/ 138315 w 943270"/>
                <a:gd name="connsiteY25" fmla="*/ 468702 h 921631"/>
                <a:gd name="connsiteX26" fmla="*/ 134785 w 943270"/>
                <a:gd name="connsiteY26" fmla="*/ 477528 h 921631"/>
                <a:gd name="connsiteX27" fmla="*/ 100914 w 943270"/>
                <a:gd name="connsiteY27" fmla="*/ 548800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193026 w 943270"/>
                <a:gd name="connsiteY13" fmla="*/ 219317 h 921631"/>
                <a:gd name="connsiteX14" fmla="*/ 184911 w 943270"/>
                <a:gd name="connsiteY14" fmla="*/ 266421 h 921631"/>
                <a:gd name="connsiteX15" fmla="*/ 178028 w 943270"/>
                <a:gd name="connsiteY15" fmla="*/ 293942 h 921631"/>
                <a:gd name="connsiteX16" fmla="*/ 173088 w 943270"/>
                <a:gd name="connsiteY16" fmla="*/ 327469 h 921631"/>
                <a:gd name="connsiteX17" fmla="*/ 164794 w 943270"/>
                <a:gd name="connsiteY17" fmla="*/ 376909 h 921631"/>
                <a:gd name="connsiteX18" fmla="*/ 163029 w 943270"/>
                <a:gd name="connsiteY18" fmla="*/ 382205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41846 w 943270"/>
                <a:gd name="connsiteY24" fmla="*/ 452815 h 921631"/>
                <a:gd name="connsiteX25" fmla="*/ 138315 w 943270"/>
                <a:gd name="connsiteY25" fmla="*/ 468702 h 921631"/>
                <a:gd name="connsiteX26" fmla="*/ 110972 w 943270"/>
                <a:gd name="connsiteY26" fmla="*/ 517215 h 921631"/>
                <a:gd name="connsiteX27" fmla="*/ 100914 w 943270"/>
                <a:gd name="connsiteY27" fmla="*/ 548800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193026 w 943270"/>
                <a:gd name="connsiteY13" fmla="*/ 219317 h 921631"/>
                <a:gd name="connsiteX14" fmla="*/ 184911 w 943270"/>
                <a:gd name="connsiteY14" fmla="*/ 266421 h 921631"/>
                <a:gd name="connsiteX15" fmla="*/ 178028 w 943270"/>
                <a:gd name="connsiteY15" fmla="*/ 293942 h 921631"/>
                <a:gd name="connsiteX16" fmla="*/ 173088 w 943270"/>
                <a:gd name="connsiteY16" fmla="*/ 327469 h 921631"/>
                <a:gd name="connsiteX17" fmla="*/ 164794 w 943270"/>
                <a:gd name="connsiteY17" fmla="*/ 376909 h 921631"/>
                <a:gd name="connsiteX18" fmla="*/ 163029 w 943270"/>
                <a:gd name="connsiteY18" fmla="*/ 382205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41846 w 943270"/>
                <a:gd name="connsiteY24" fmla="*/ 452815 h 921631"/>
                <a:gd name="connsiteX25" fmla="*/ 120852 w 943270"/>
                <a:gd name="connsiteY25" fmla="*/ 495690 h 921631"/>
                <a:gd name="connsiteX26" fmla="*/ 110972 w 943270"/>
                <a:gd name="connsiteY26" fmla="*/ 517215 h 921631"/>
                <a:gd name="connsiteX27" fmla="*/ 100914 w 943270"/>
                <a:gd name="connsiteY27" fmla="*/ 548800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193026 w 943270"/>
                <a:gd name="connsiteY13" fmla="*/ 219317 h 921631"/>
                <a:gd name="connsiteX14" fmla="*/ 184911 w 943270"/>
                <a:gd name="connsiteY14" fmla="*/ 266421 h 921631"/>
                <a:gd name="connsiteX15" fmla="*/ 178028 w 943270"/>
                <a:gd name="connsiteY15" fmla="*/ 293942 h 921631"/>
                <a:gd name="connsiteX16" fmla="*/ 173088 w 943270"/>
                <a:gd name="connsiteY16" fmla="*/ 327469 h 921631"/>
                <a:gd name="connsiteX17" fmla="*/ 164794 w 943270"/>
                <a:gd name="connsiteY17" fmla="*/ 376909 h 921631"/>
                <a:gd name="connsiteX18" fmla="*/ 163029 w 943270"/>
                <a:gd name="connsiteY18" fmla="*/ 382205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27559 w 943270"/>
                <a:gd name="connsiteY24" fmla="*/ 473453 h 921631"/>
                <a:gd name="connsiteX25" fmla="*/ 120852 w 943270"/>
                <a:gd name="connsiteY25" fmla="*/ 495690 h 921631"/>
                <a:gd name="connsiteX26" fmla="*/ 110972 w 943270"/>
                <a:gd name="connsiteY26" fmla="*/ 517215 h 921631"/>
                <a:gd name="connsiteX27" fmla="*/ 100914 w 943270"/>
                <a:gd name="connsiteY27" fmla="*/ 548800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202551 w 943270"/>
                <a:gd name="connsiteY13" fmla="*/ 195505 h 921631"/>
                <a:gd name="connsiteX14" fmla="*/ 184911 w 943270"/>
                <a:gd name="connsiteY14" fmla="*/ 266421 h 921631"/>
                <a:gd name="connsiteX15" fmla="*/ 178028 w 943270"/>
                <a:gd name="connsiteY15" fmla="*/ 293942 h 921631"/>
                <a:gd name="connsiteX16" fmla="*/ 173088 w 943270"/>
                <a:gd name="connsiteY16" fmla="*/ 327469 h 921631"/>
                <a:gd name="connsiteX17" fmla="*/ 164794 w 943270"/>
                <a:gd name="connsiteY17" fmla="*/ 376909 h 921631"/>
                <a:gd name="connsiteX18" fmla="*/ 163029 w 943270"/>
                <a:gd name="connsiteY18" fmla="*/ 382205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27559 w 943270"/>
                <a:gd name="connsiteY24" fmla="*/ 473453 h 921631"/>
                <a:gd name="connsiteX25" fmla="*/ 120852 w 943270"/>
                <a:gd name="connsiteY25" fmla="*/ 495690 h 921631"/>
                <a:gd name="connsiteX26" fmla="*/ 110972 w 943270"/>
                <a:gd name="connsiteY26" fmla="*/ 517215 h 921631"/>
                <a:gd name="connsiteX27" fmla="*/ 100914 w 943270"/>
                <a:gd name="connsiteY27" fmla="*/ 548800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202551 w 943270"/>
                <a:gd name="connsiteY13" fmla="*/ 195505 h 921631"/>
                <a:gd name="connsiteX14" fmla="*/ 199199 w 943270"/>
                <a:gd name="connsiteY14" fmla="*/ 236259 h 921631"/>
                <a:gd name="connsiteX15" fmla="*/ 178028 w 943270"/>
                <a:gd name="connsiteY15" fmla="*/ 293942 h 921631"/>
                <a:gd name="connsiteX16" fmla="*/ 173088 w 943270"/>
                <a:gd name="connsiteY16" fmla="*/ 327469 h 921631"/>
                <a:gd name="connsiteX17" fmla="*/ 164794 w 943270"/>
                <a:gd name="connsiteY17" fmla="*/ 376909 h 921631"/>
                <a:gd name="connsiteX18" fmla="*/ 163029 w 943270"/>
                <a:gd name="connsiteY18" fmla="*/ 382205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27559 w 943270"/>
                <a:gd name="connsiteY24" fmla="*/ 473453 h 921631"/>
                <a:gd name="connsiteX25" fmla="*/ 120852 w 943270"/>
                <a:gd name="connsiteY25" fmla="*/ 495690 h 921631"/>
                <a:gd name="connsiteX26" fmla="*/ 110972 w 943270"/>
                <a:gd name="connsiteY26" fmla="*/ 517215 h 921631"/>
                <a:gd name="connsiteX27" fmla="*/ 100914 w 943270"/>
                <a:gd name="connsiteY27" fmla="*/ 548800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202551 w 943270"/>
                <a:gd name="connsiteY13" fmla="*/ 195505 h 921631"/>
                <a:gd name="connsiteX14" fmla="*/ 199199 w 943270"/>
                <a:gd name="connsiteY14" fmla="*/ 236259 h 921631"/>
                <a:gd name="connsiteX15" fmla="*/ 187553 w 943270"/>
                <a:gd name="connsiteY15" fmla="*/ 279654 h 921631"/>
                <a:gd name="connsiteX16" fmla="*/ 173088 w 943270"/>
                <a:gd name="connsiteY16" fmla="*/ 327469 h 921631"/>
                <a:gd name="connsiteX17" fmla="*/ 164794 w 943270"/>
                <a:gd name="connsiteY17" fmla="*/ 376909 h 921631"/>
                <a:gd name="connsiteX18" fmla="*/ 163029 w 943270"/>
                <a:gd name="connsiteY18" fmla="*/ 382205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27559 w 943270"/>
                <a:gd name="connsiteY24" fmla="*/ 473453 h 921631"/>
                <a:gd name="connsiteX25" fmla="*/ 120852 w 943270"/>
                <a:gd name="connsiteY25" fmla="*/ 495690 h 921631"/>
                <a:gd name="connsiteX26" fmla="*/ 110972 w 943270"/>
                <a:gd name="connsiteY26" fmla="*/ 517215 h 921631"/>
                <a:gd name="connsiteX27" fmla="*/ 100914 w 943270"/>
                <a:gd name="connsiteY27" fmla="*/ 548800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202551 w 943270"/>
                <a:gd name="connsiteY13" fmla="*/ 195505 h 921631"/>
                <a:gd name="connsiteX14" fmla="*/ 199199 w 943270"/>
                <a:gd name="connsiteY14" fmla="*/ 236259 h 921631"/>
                <a:gd name="connsiteX15" fmla="*/ 187553 w 943270"/>
                <a:gd name="connsiteY15" fmla="*/ 279654 h 921631"/>
                <a:gd name="connsiteX16" fmla="*/ 179438 w 943270"/>
                <a:gd name="connsiteY16" fmla="*/ 317944 h 921631"/>
                <a:gd name="connsiteX17" fmla="*/ 164794 w 943270"/>
                <a:gd name="connsiteY17" fmla="*/ 376909 h 921631"/>
                <a:gd name="connsiteX18" fmla="*/ 163029 w 943270"/>
                <a:gd name="connsiteY18" fmla="*/ 382205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27559 w 943270"/>
                <a:gd name="connsiteY24" fmla="*/ 473453 h 921631"/>
                <a:gd name="connsiteX25" fmla="*/ 120852 w 943270"/>
                <a:gd name="connsiteY25" fmla="*/ 495690 h 921631"/>
                <a:gd name="connsiteX26" fmla="*/ 110972 w 943270"/>
                <a:gd name="connsiteY26" fmla="*/ 517215 h 921631"/>
                <a:gd name="connsiteX27" fmla="*/ 100914 w 943270"/>
                <a:gd name="connsiteY27" fmla="*/ 548800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202551 w 943270"/>
                <a:gd name="connsiteY13" fmla="*/ 195505 h 921631"/>
                <a:gd name="connsiteX14" fmla="*/ 196024 w 943270"/>
                <a:gd name="connsiteY14" fmla="*/ 234671 h 921631"/>
                <a:gd name="connsiteX15" fmla="*/ 187553 w 943270"/>
                <a:gd name="connsiteY15" fmla="*/ 279654 h 921631"/>
                <a:gd name="connsiteX16" fmla="*/ 179438 w 943270"/>
                <a:gd name="connsiteY16" fmla="*/ 317944 h 921631"/>
                <a:gd name="connsiteX17" fmla="*/ 164794 w 943270"/>
                <a:gd name="connsiteY17" fmla="*/ 376909 h 921631"/>
                <a:gd name="connsiteX18" fmla="*/ 163029 w 943270"/>
                <a:gd name="connsiteY18" fmla="*/ 382205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27559 w 943270"/>
                <a:gd name="connsiteY24" fmla="*/ 473453 h 921631"/>
                <a:gd name="connsiteX25" fmla="*/ 120852 w 943270"/>
                <a:gd name="connsiteY25" fmla="*/ 495690 h 921631"/>
                <a:gd name="connsiteX26" fmla="*/ 110972 w 943270"/>
                <a:gd name="connsiteY26" fmla="*/ 517215 h 921631"/>
                <a:gd name="connsiteX27" fmla="*/ 100914 w 943270"/>
                <a:gd name="connsiteY27" fmla="*/ 548800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202551 w 943270"/>
                <a:gd name="connsiteY13" fmla="*/ 195505 h 921631"/>
                <a:gd name="connsiteX14" fmla="*/ 196024 w 943270"/>
                <a:gd name="connsiteY14" fmla="*/ 234671 h 921631"/>
                <a:gd name="connsiteX15" fmla="*/ 187553 w 943270"/>
                <a:gd name="connsiteY15" fmla="*/ 279654 h 921631"/>
                <a:gd name="connsiteX16" fmla="*/ 179438 w 943270"/>
                <a:gd name="connsiteY16" fmla="*/ 317944 h 921631"/>
                <a:gd name="connsiteX17" fmla="*/ 164794 w 943270"/>
                <a:gd name="connsiteY17" fmla="*/ 376909 h 921631"/>
                <a:gd name="connsiteX18" fmla="*/ 177317 w 943270"/>
                <a:gd name="connsiteY18" fmla="*/ 326643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27559 w 943270"/>
                <a:gd name="connsiteY24" fmla="*/ 473453 h 921631"/>
                <a:gd name="connsiteX25" fmla="*/ 120852 w 943270"/>
                <a:gd name="connsiteY25" fmla="*/ 495690 h 921631"/>
                <a:gd name="connsiteX26" fmla="*/ 110972 w 943270"/>
                <a:gd name="connsiteY26" fmla="*/ 517215 h 921631"/>
                <a:gd name="connsiteX27" fmla="*/ 100914 w 943270"/>
                <a:gd name="connsiteY27" fmla="*/ 548800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202551 w 943270"/>
                <a:gd name="connsiteY13" fmla="*/ 195505 h 921631"/>
                <a:gd name="connsiteX14" fmla="*/ 196024 w 943270"/>
                <a:gd name="connsiteY14" fmla="*/ 234671 h 921631"/>
                <a:gd name="connsiteX15" fmla="*/ 187553 w 943270"/>
                <a:gd name="connsiteY15" fmla="*/ 279654 h 921631"/>
                <a:gd name="connsiteX16" fmla="*/ 179438 w 943270"/>
                <a:gd name="connsiteY16" fmla="*/ 317944 h 921631"/>
                <a:gd name="connsiteX17" fmla="*/ 174319 w 943270"/>
                <a:gd name="connsiteY17" fmla="*/ 338809 h 921631"/>
                <a:gd name="connsiteX18" fmla="*/ 177317 w 943270"/>
                <a:gd name="connsiteY18" fmla="*/ 326643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27559 w 943270"/>
                <a:gd name="connsiteY24" fmla="*/ 473453 h 921631"/>
                <a:gd name="connsiteX25" fmla="*/ 120852 w 943270"/>
                <a:gd name="connsiteY25" fmla="*/ 495690 h 921631"/>
                <a:gd name="connsiteX26" fmla="*/ 110972 w 943270"/>
                <a:gd name="connsiteY26" fmla="*/ 517215 h 921631"/>
                <a:gd name="connsiteX27" fmla="*/ 100914 w 943270"/>
                <a:gd name="connsiteY27" fmla="*/ 548800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202551 w 943270"/>
                <a:gd name="connsiteY13" fmla="*/ 195505 h 921631"/>
                <a:gd name="connsiteX14" fmla="*/ 196024 w 943270"/>
                <a:gd name="connsiteY14" fmla="*/ 234671 h 921631"/>
                <a:gd name="connsiteX15" fmla="*/ 187553 w 943270"/>
                <a:gd name="connsiteY15" fmla="*/ 279654 h 921631"/>
                <a:gd name="connsiteX16" fmla="*/ 179438 w 943270"/>
                <a:gd name="connsiteY16" fmla="*/ 317944 h 921631"/>
                <a:gd name="connsiteX17" fmla="*/ 174319 w 943270"/>
                <a:gd name="connsiteY17" fmla="*/ 338809 h 921631"/>
                <a:gd name="connsiteX18" fmla="*/ 177317 w 943270"/>
                <a:gd name="connsiteY18" fmla="*/ 326643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27559 w 943270"/>
                <a:gd name="connsiteY24" fmla="*/ 473453 h 921631"/>
                <a:gd name="connsiteX25" fmla="*/ 120852 w 943270"/>
                <a:gd name="connsiteY25" fmla="*/ 495690 h 921631"/>
                <a:gd name="connsiteX26" fmla="*/ 110972 w 943270"/>
                <a:gd name="connsiteY26" fmla="*/ 517215 h 921631"/>
                <a:gd name="connsiteX27" fmla="*/ 91389 w 943270"/>
                <a:gd name="connsiteY27" fmla="*/ 559912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202551 w 943270"/>
                <a:gd name="connsiteY13" fmla="*/ 195505 h 921631"/>
                <a:gd name="connsiteX14" fmla="*/ 196024 w 943270"/>
                <a:gd name="connsiteY14" fmla="*/ 234671 h 921631"/>
                <a:gd name="connsiteX15" fmla="*/ 187553 w 943270"/>
                <a:gd name="connsiteY15" fmla="*/ 279654 h 921631"/>
                <a:gd name="connsiteX16" fmla="*/ 179438 w 943270"/>
                <a:gd name="connsiteY16" fmla="*/ 317944 h 921631"/>
                <a:gd name="connsiteX17" fmla="*/ 174319 w 943270"/>
                <a:gd name="connsiteY17" fmla="*/ 338809 h 921631"/>
                <a:gd name="connsiteX18" fmla="*/ 177317 w 943270"/>
                <a:gd name="connsiteY18" fmla="*/ 326643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43611 w 943270"/>
                <a:gd name="connsiteY23" fmla="*/ 445754 h 921631"/>
                <a:gd name="connsiteX24" fmla="*/ 129146 w 943270"/>
                <a:gd name="connsiteY24" fmla="*/ 473453 h 921631"/>
                <a:gd name="connsiteX25" fmla="*/ 120852 w 943270"/>
                <a:gd name="connsiteY25" fmla="*/ 495690 h 921631"/>
                <a:gd name="connsiteX26" fmla="*/ 110972 w 943270"/>
                <a:gd name="connsiteY26" fmla="*/ 517215 h 921631"/>
                <a:gd name="connsiteX27" fmla="*/ 91389 w 943270"/>
                <a:gd name="connsiteY27" fmla="*/ 559912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  <a:gd name="connsiteX0" fmla="*/ 346339 w 943270"/>
                <a:gd name="connsiteY0" fmla="*/ 3282 h 921631"/>
                <a:gd name="connsiteX1" fmla="*/ 317764 w 943270"/>
                <a:gd name="connsiteY1" fmla="*/ 22332 h 921631"/>
                <a:gd name="connsiteX2" fmla="*/ 300123 w 943270"/>
                <a:gd name="connsiteY2" fmla="*/ 7016 h 921631"/>
                <a:gd name="connsiteX3" fmla="*/ 282484 w 943270"/>
                <a:gd name="connsiteY3" fmla="*/ 25366 h 921631"/>
                <a:gd name="connsiteX4" fmla="*/ 270838 w 943270"/>
                <a:gd name="connsiteY4" fmla="*/ 40365 h 921631"/>
                <a:gd name="connsiteX5" fmla="*/ 242961 w 943270"/>
                <a:gd name="connsiteY5" fmla="*/ 76890 h 921631"/>
                <a:gd name="connsiteX6" fmla="*/ 253897 w 943270"/>
                <a:gd name="connsiteY6" fmla="*/ 63491 h 921631"/>
                <a:gd name="connsiteX7" fmla="*/ 242606 w 943270"/>
                <a:gd name="connsiteY7" fmla="*/ 87837 h 921631"/>
                <a:gd name="connsiteX8" fmla="*/ 243838 w 943270"/>
                <a:gd name="connsiteY8" fmla="*/ 91558 h 921631"/>
                <a:gd name="connsiteX9" fmla="*/ 229373 w 943270"/>
                <a:gd name="connsiteY9" fmla="*/ 94756 h 921631"/>
                <a:gd name="connsiteX10" fmla="*/ 231838 w 943270"/>
                <a:gd name="connsiteY10" fmla="*/ 102705 h 921631"/>
                <a:gd name="connsiteX11" fmla="*/ 214197 w 943270"/>
                <a:gd name="connsiteY11" fmla="*/ 106414 h 921631"/>
                <a:gd name="connsiteX12" fmla="*/ 209078 w 943270"/>
                <a:gd name="connsiteY12" fmla="*/ 150166 h 921631"/>
                <a:gd name="connsiteX13" fmla="*/ 202551 w 943270"/>
                <a:gd name="connsiteY13" fmla="*/ 195505 h 921631"/>
                <a:gd name="connsiteX14" fmla="*/ 196024 w 943270"/>
                <a:gd name="connsiteY14" fmla="*/ 234671 h 921631"/>
                <a:gd name="connsiteX15" fmla="*/ 187553 w 943270"/>
                <a:gd name="connsiteY15" fmla="*/ 279654 h 921631"/>
                <a:gd name="connsiteX16" fmla="*/ 179438 w 943270"/>
                <a:gd name="connsiteY16" fmla="*/ 317944 h 921631"/>
                <a:gd name="connsiteX17" fmla="*/ 174319 w 943270"/>
                <a:gd name="connsiteY17" fmla="*/ 338809 h 921631"/>
                <a:gd name="connsiteX18" fmla="*/ 177317 w 943270"/>
                <a:gd name="connsiteY18" fmla="*/ 326643 h 921631"/>
                <a:gd name="connsiteX19" fmla="*/ 159498 w 943270"/>
                <a:gd name="connsiteY19" fmla="*/ 396327 h 921631"/>
                <a:gd name="connsiteX20" fmla="*/ 157733 w 943270"/>
                <a:gd name="connsiteY20" fmla="*/ 401622 h 921631"/>
                <a:gd name="connsiteX21" fmla="*/ 154203 w 943270"/>
                <a:gd name="connsiteY21" fmla="*/ 406918 h 921631"/>
                <a:gd name="connsiteX22" fmla="*/ 147142 w 943270"/>
                <a:gd name="connsiteY22" fmla="*/ 431632 h 921631"/>
                <a:gd name="connsiteX23" fmla="*/ 151548 w 943270"/>
                <a:gd name="connsiteY23" fmla="*/ 412416 h 921631"/>
                <a:gd name="connsiteX24" fmla="*/ 129146 w 943270"/>
                <a:gd name="connsiteY24" fmla="*/ 473453 h 921631"/>
                <a:gd name="connsiteX25" fmla="*/ 120852 w 943270"/>
                <a:gd name="connsiteY25" fmla="*/ 495690 h 921631"/>
                <a:gd name="connsiteX26" fmla="*/ 110972 w 943270"/>
                <a:gd name="connsiteY26" fmla="*/ 517215 h 921631"/>
                <a:gd name="connsiteX27" fmla="*/ 91389 w 943270"/>
                <a:gd name="connsiteY27" fmla="*/ 559912 h 921631"/>
                <a:gd name="connsiteX28" fmla="*/ 76746 w 943270"/>
                <a:gd name="connsiteY28" fmla="*/ 582150 h 921631"/>
                <a:gd name="connsiteX29" fmla="*/ 49225 w 943270"/>
                <a:gd name="connsiteY29" fmla="*/ 616020 h 921631"/>
                <a:gd name="connsiteX30" fmla="*/ 24524 w 943270"/>
                <a:gd name="connsiteY30" fmla="*/ 655199 h 921631"/>
                <a:gd name="connsiteX31" fmla="*/ 1 w 943270"/>
                <a:gd name="connsiteY31" fmla="*/ 694544 h 921631"/>
                <a:gd name="connsiteX32" fmla="*/ 23635 w 943270"/>
                <a:gd name="connsiteY32" fmla="*/ 726826 h 921631"/>
                <a:gd name="connsiteX33" fmla="*/ 12168 w 943270"/>
                <a:gd name="connsiteY33" fmla="*/ 738472 h 921631"/>
                <a:gd name="connsiteX34" fmla="*/ 23103 w 943270"/>
                <a:gd name="connsiteY34" fmla="*/ 713606 h 921631"/>
                <a:gd name="connsiteX35" fmla="*/ 15686 w 943270"/>
                <a:gd name="connsiteY35" fmla="*/ 718203 h 921631"/>
                <a:gd name="connsiteX36" fmla="*/ 21681 w 943270"/>
                <a:gd name="connsiteY36" fmla="*/ 723677 h 921631"/>
                <a:gd name="connsiteX37" fmla="*/ 16207 w 943270"/>
                <a:gd name="connsiteY37" fmla="*/ 722444 h 921631"/>
                <a:gd name="connsiteX38" fmla="*/ 12499 w 943270"/>
                <a:gd name="connsiteY38" fmla="*/ 721568 h 921631"/>
                <a:gd name="connsiteX39" fmla="*/ 18315 w 943270"/>
                <a:gd name="connsiteY39" fmla="*/ 717872 h 921631"/>
                <a:gd name="connsiteX40" fmla="*/ 6669 w 943270"/>
                <a:gd name="connsiteY40" fmla="*/ 737277 h 921631"/>
                <a:gd name="connsiteX41" fmla="*/ 12841 w 943270"/>
                <a:gd name="connsiteY41" fmla="*/ 742751 h 921631"/>
                <a:gd name="connsiteX42" fmla="*/ 11077 w 943270"/>
                <a:gd name="connsiteY42" fmla="*/ 757927 h 921631"/>
                <a:gd name="connsiteX43" fmla="*/ 8956 w 943270"/>
                <a:gd name="connsiteY43" fmla="*/ 758460 h 921631"/>
                <a:gd name="connsiteX44" fmla="*/ 10188 w 943270"/>
                <a:gd name="connsiteY44" fmla="*/ 793918 h 921631"/>
                <a:gd name="connsiteX45" fmla="*/ 11420 w 943270"/>
                <a:gd name="connsiteY45" fmla="*/ 821617 h 921631"/>
                <a:gd name="connsiteX46" fmla="*/ 12119 w 943270"/>
                <a:gd name="connsiteY46" fmla="*/ 835916 h 921631"/>
                <a:gd name="connsiteX47" fmla="*/ 41594 w 943270"/>
                <a:gd name="connsiteY47" fmla="*/ 858013 h 921631"/>
                <a:gd name="connsiteX48" fmla="*/ 80062 w 943270"/>
                <a:gd name="connsiteY48" fmla="*/ 752907 h 921631"/>
                <a:gd name="connsiteX49" fmla="*/ 74448 w 943270"/>
                <a:gd name="connsiteY49" fmla="*/ 806894 h 921631"/>
                <a:gd name="connsiteX50" fmla="*/ 120663 w 943270"/>
                <a:gd name="connsiteY50" fmla="*/ 828813 h 921631"/>
                <a:gd name="connsiteX51" fmla="*/ 131254 w 943270"/>
                <a:gd name="connsiteY51" fmla="*/ 830578 h 921631"/>
                <a:gd name="connsiteX52" fmla="*/ 166559 w 943270"/>
                <a:gd name="connsiteY52" fmla="*/ 825283 h 921631"/>
                <a:gd name="connsiteX53" fmla="*/ 193038 w 943270"/>
                <a:gd name="connsiteY53" fmla="*/ 819987 h 921631"/>
                <a:gd name="connsiteX54" fmla="*/ 187791 w 943270"/>
                <a:gd name="connsiteY54" fmla="*/ 863713 h 921631"/>
                <a:gd name="connsiteX55" fmla="*/ 202092 w 943270"/>
                <a:gd name="connsiteY55" fmla="*/ 910627 h 921631"/>
                <a:gd name="connsiteX56" fmla="*/ 254325 w 943270"/>
                <a:gd name="connsiteY56" fmla="*/ 921385 h 921631"/>
                <a:gd name="connsiteX57" fmla="*/ 324758 w 943270"/>
                <a:gd name="connsiteY57" fmla="*/ 885748 h 921631"/>
                <a:gd name="connsiteX58" fmla="*/ 411101 w 943270"/>
                <a:gd name="connsiteY58" fmla="*/ 867053 h 921631"/>
                <a:gd name="connsiteX59" fmla="*/ 490373 w 943270"/>
                <a:gd name="connsiteY59" fmla="*/ 847814 h 921631"/>
                <a:gd name="connsiteX60" fmla="*/ 551954 w 943270"/>
                <a:gd name="connsiteY60" fmla="*/ 870382 h 921631"/>
                <a:gd name="connsiteX61" fmla="*/ 602944 w 943270"/>
                <a:gd name="connsiteY61" fmla="*/ 853276 h 921631"/>
                <a:gd name="connsiteX62" fmla="*/ 693150 w 943270"/>
                <a:gd name="connsiteY62" fmla="*/ 846416 h 921631"/>
                <a:gd name="connsiteX63" fmla="*/ 835590 w 943270"/>
                <a:gd name="connsiteY63" fmla="*/ 827048 h 921631"/>
                <a:gd name="connsiteX64" fmla="*/ 899139 w 943270"/>
                <a:gd name="connsiteY64" fmla="*/ 819987 h 921631"/>
                <a:gd name="connsiteX65" fmla="*/ 943270 w 943270"/>
                <a:gd name="connsiteY65" fmla="*/ 814691 h 921631"/>
                <a:gd name="connsiteX66" fmla="*/ 941505 w 943270"/>
                <a:gd name="connsiteY66" fmla="*/ 765264 h 921631"/>
                <a:gd name="connsiteX67" fmla="*/ 939739 w 943270"/>
                <a:gd name="connsiteY67" fmla="*/ 618748 h 921631"/>
                <a:gd name="connsiteX68" fmla="*/ 923852 w 943270"/>
                <a:gd name="connsiteY68" fmla="*/ 403388 h 921631"/>
                <a:gd name="connsiteX69" fmla="*/ 915026 w 943270"/>
                <a:gd name="connsiteY69" fmla="*/ 285116 h 921631"/>
                <a:gd name="connsiteX70" fmla="*/ 918556 w 943270"/>
                <a:gd name="connsiteY70" fmla="*/ 248045 h 921631"/>
                <a:gd name="connsiteX71" fmla="*/ 936209 w 943270"/>
                <a:gd name="connsiteY71" fmla="*/ 207445 h 921631"/>
                <a:gd name="connsiteX72" fmla="*/ 941505 w 943270"/>
                <a:gd name="connsiteY72" fmla="*/ 188027 h 921631"/>
                <a:gd name="connsiteX73" fmla="*/ 885017 w 943270"/>
                <a:gd name="connsiteY73" fmla="*/ 90938 h 921631"/>
                <a:gd name="connsiteX74" fmla="*/ 863834 w 943270"/>
                <a:gd name="connsiteY74" fmla="*/ 46807 h 921631"/>
                <a:gd name="connsiteX75" fmla="*/ 856773 w 943270"/>
                <a:gd name="connsiteY75" fmla="*/ 34450 h 921631"/>
                <a:gd name="connsiteX76" fmla="*/ 847946 w 943270"/>
                <a:gd name="connsiteY76" fmla="*/ 15032 h 921631"/>
                <a:gd name="connsiteX77" fmla="*/ 840885 w 943270"/>
                <a:gd name="connsiteY77" fmla="*/ 4441 h 921631"/>
                <a:gd name="connsiteX78" fmla="*/ 816172 w 943270"/>
                <a:gd name="connsiteY78" fmla="*/ 910 h 921631"/>
                <a:gd name="connsiteX79" fmla="*/ 780867 w 943270"/>
                <a:gd name="connsiteY79" fmla="*/ 4441 h 921631"/>
                <a:gd name="connsiteX80" fmla="*/ 747327 w 943270"/>
                <a:gd name="connsiteY80" fmla="*/ 13267 h 921631"/>
                <a:gd name="connsiteX81" fmla="*/ 726144 w 943270"/>
                <a:gd name="connsiteY81" fmla="*/ 16798 h 921631"/>
                <a:gd name="connsiteX82" fmla="*/ 694369 w 943270"/>
                <a:gd name="connsiteY82" fmla="*/ 23859 h 921631"/>
                <a:gd name="connsiteX83" fmla="*/ 667891 w 943270"/>
                <a:gd name="connsiteY83" fmla="*/ 25624 h 921631"/>
                <a:gd name="connsiteX84" fmla="*/ 604342 w 943270"/>
                <a:gd name="connsiteY84" fmla="*/ 30920 h 921631"/>
                <a:gd name="connsiteX85" fmla="*/ 561976 w 943270"/>
                <a:gd name="connsiteY85" fmla="*/ 43276 h 921631"/>
                <a:gd name="connsiteX86" fmla="*/ 490796 w 943270"/>
                <a:gd name="connsiteY86" fmla="*/ 45434 h 921631"/>
                <a:gd name="connsiteX87" fmla="*/ 448583 w 943270"/>
                <a:gd name="connsiteY87" fmla="*/ 53194 h 921631"/>
                <a:gd name="connsiteX88" fmla="*/ 419640 w 943270"/>
                <a:gd name="connsiteY88" fmla="*/ 49840 h 921631"/>
                <a:gd name="connsiteX89" fmla="*/ 383041 w 943270"/>
                <a:gd name="connsiteY89" fmla="*/ 37497 h 921631"/>
                <a:gd name="connsiteX90" fmla="*/ 365922 w 943270"/>
                <a:gd name="connsiteY90" fmla="*/ 108 h 921631"/>
                <a:gd name="connsiteX91" fmla="*/ 346339 w 943270"/>
                <a:gd name="connsiteY91" fmla="*/ 3282 h 921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943270" h="921631">
                  <a:moveTo>
                    <a:pt x="346339" y="3282"/>
                  </a:moveTo>
                  <a:lnTo>
                    <a:pt x="317764" y="22332"/>
                  </a:lnTo>
                  <a:cubicBezTo>
                    <a:pt x="317175" y="34689"/>
                    <a:pt x="306003" y="6510"/>
                    <a:pt x="300123" y="7016"/>
                  </a:cubicBezTo>
                  <a:cubicBezTo>
                    <a:pt x="294243" y="7522"/>
                    <a:pt x="287365" y="19808"/>
                    <a:pt x="282484" y="25366"/>
                  </a:cubicBezTo>
                  <a:cubicBezTo>
                    <a:pt x="277603" y="30924"/>
                    <a:pt x="277425" y="31778"/>
                    <a:pt x="270838" y="40365"/>
                  </a:cubicBezTo>
                  <a:cubicBezTo>
                    <a:pt x="264251" y="48952"/>
                    <a:pt x="256597" y="58709"/>
                    <a:pt x="242961" y="76890"/>
                  </a:cubicBezTo>
                  <a:cubicBezTo>
                    <a:pt x="242373" y="79832"/>
                    <a:pt x="253956" y="61667"/>
                    <a:pt x="253897" y="63491"/>
                  </a:cubicBezTo>
                  <a:cubicBezTo>
                    <a:pt x="253838" y="65316"/>
                    <a:pt x="244283" y="83159"/>
                    <a:pt x="242606" y="87837"/>
                  </a:cubicBezTo>
                  <a:cubicBezTo>
                    <a:pt x="240929" y="92515"/>
                    <a:pt x="246043" y="90405"/>
                    <a:pt x="243838" y="91558"/>
                  </a:cubicBezTo>
                  <a:cubicBezTo>
                    <a:pt x="241633" y="92711"/>
                    <a:pt x="231373" y="92898"/>
                    <a:pt x="229373" y="94756"/>
                  </a:cubicBezTo>
                  <a:cubicBezTo>
                    <a:pt x="227373" y="96614"/>
                    <a:pt x="234367" y="100762"/>
                    <a:pt x="231838" y="102705"/>
                  </a:cubicBezTo>
                  <a:cubicBezTo>
                    <a:pt x="229309" y="104648"/>
                    <a:pt x="217990" y="98504"/>
                    <a:pt x="214197" y="106414"/>
                  </a:cubicBezTo>
                  <a:cubicBezTo>
                    <a:pt x="210404" y="114324"/>
                    <a:pt x="210255" y="147224"/>
                    <a:pt x="209078" y="150166"/>
                  </a:cubicBezTo>
                  <a:cubicBezTo>
                    <a:pt x="208490" y="153108"/>
                    <a:pt x="204727" y="181421"/>
                    <a:pt x="202551" y="195505"/>
                  </a:cubicBezTo>
                  <a:cubicBezTo>
                    <a:pt x="200375" y="209589"/>
                    <a:pt x="198524" y="220646"/>
                    <a:pt x="196024" y="234671"/>
                  </a:cubicBezTo>
                  <a:cubicBezTo>
                    <a:pt x="193524" y="248696"/>
                    <a:pt x="189318" y="277889"/>
                    <a:pt x="187553" y="279654"/>
                  </a:cubicBezTo>
                  <a:cubicBezTo>
                    <a:pt x="186965" y="285538"/>
                    <a:pt x="181644" y="308085"/>
                    <a:pt x="179438" y="317944"/>
                  </a:cubicBezTo>
                  <a:cubicBezTo>
                    <a:pt x="177232" y="327803"/>
                    <a:pt x="174672" y="337359"/>
                    <a:pt x="174319" y="338809"/>
                  </a:cubicBezTo>
                  <a:cubicBezTo>
                    <a:pt x="173966" y="340259"/>
                    <a:pt x="179787" y="317057"/>
                    <a:pt x="177317" y="326643"/>
                  </a:cubicBezTo>
                  <a:cubicBezTo>
                    <a:pt x="174847" y="336229"/>
                    <a:pt x="162762" y="383831"/>
                    <a:pt x="159498" y="396327"/>
                  </a:cubicBezTo>
                  <a:cubicBezTo>
                    <a:pt x="156234" y="408823"/>
                    <a:pt x="158565" y="399958"/>
                    <a:pt x="157733" y="401622"/>
                  </a:cubicBezTo>
                  <a:cubicBezTo>
                    <a:pt x="156784" y="403520"/>
                    <a:pt x="155380" y="405153"/>
                    <a:pt x="154203" y="406918"/>
                  </a:cubicBezTo>
                  <a:cubicBezTo>
                    <a:pt x="150721" y="427800"/>
                    <a:pt x="147584" y="430716"/>
                    <a:pt x="147142" y="431632"/>
                  </a:cubicBezTo>
                  <a:cubicBezTo>
                    <a:pt x="146700" y="432548"/>
                    <a:pt x="154547" y="405446"/>
                    <a:pt x="151548" y="412416"/>
                  </a:cubicBezTo>
                  <a:cubicBezTo>
                    <a:pt x="148549" y="419386"/>
                    <a:pt x="134262" y="459574"/>
                    <a:pt x="129146" y="473453"/>
                  </a:cubicBezTo>
                  <a:cubicBezTo>
                    <a:pt x="124030" y="487332"/>
                    <a:pt x="123881" y="488396"/>
                    <a:pt x="120852" y="495690"/>
                  </a:cubicBezTo>
                  <a:cubicBezTo>
                    <a:pt x="117823" y="502984"/>
                    <a:pt x="115882" y="506511"/>
                    <a:pt x="110972" y="517215"/>
                  </a:cubicBezTo>
                  <a:cubicBezTo>
                    <a:pt x="106062" y="527919"/>
                    <a:pt x="98611" y="545471"/>
                    <a:pt x="91389" y="559912"/>
                  </a:cubicBezTo>
                  <a:cubicBezTo>
                    <a:pt x="91176" y="561193"/>
                    <a:pt x="83773" y="572799"/>
                    <a:pt x="76746" y="582150"/>
                  </a:cubicBezTo>
                  <a:cubicBezTo>
                    <a:pt x="69719" y="591501"/>
                    <a:pt x="50990" y="614255"/>
                    <a:pt x="49225" y="616020"/>
                  </a:cubicBezTo>
                  <a:cubicBezTo>
                    <a:pt x="47110" y="626595"/>
                    <a:pt x="32728" y="642112"/>
                    <a:pt x="24524" y="655199"/>
                  </a:cubicBezTo>
                  <a:cubicBezTo>
                    <a:pt x="16320" y="668286"/>
                    <a:pt x="149" y="682606"/>
                    <a:pt x="1" y="694544"/>
                  </a:cubicBezTo>
                  <a:cubicBezTo>
                    <a:pt x="-147" y="706482"/>
                    <a:pt x="21607" y="719505"/>
                    <a:pt x="23635" y="726826"/>
                  </a:cubicBezTo>
                  <a:cubicBezTo>
                    <a:pt x="25663" y="734147"/>
                    <a:pt x="12257" y="740675"/>
                    <a:pt x="12168" y="738472"/>
                  </a:cubicBezTo>
                  <a:cubicBezTo>
                    <a:pt x="12079" y="736269"/>
                    <a:pt x="22517" y="716984"/>
                    <a:pt x="23103" y="713606"/>
                  </a:cubicBezTo>
                  <a:cubicBezTo>
                    <a:pt x="23689" y="710228"/>
                    <a:pt x="15923" y="716525"/>
                    <a:pt x="15686" y="718203"/>
                  </a:cubicBezTo>
                  <a:cubicBezTo>
                    <a:pt x="15449" y="719881"/>
                    <a:pt x="21594" y="722970"/>
                    <a:pt x="21681" y="723677"/>
                  </a:cubicBezTo>
                  <a:cubicBezTo>
                    <a:pt x="21768" y="724384"/>
                    <a:pt x="18561" y="721267"/>
                    <a:pt x="16207" y="722444"/>
                  </a:cubicBezTo>
                  <a:cubicBezTo>
                    <a:pt x="14442" y="724798"/>
                    <a:pt x="12148" y="722330"/>
                    <a:pt x="12499" y="721568"/>
                  </a:cubicBezTo>
                  <a:cubicBezTo>
                    <a:pt x="12850" y="720806"/>
                    <a:pt x="19287" y="715254"/>
                    <a:pt x="18315" y="717872"/>
                  </a:cubicBezTo>
                  <a:cubicBezTo>
                    <a:pt x="17343" y="720490"/>
                    <a:pt x="8434" y="736100"/>
                    <a:pt x="6669" y="737277"/>
                  </a:cubicBezTo>
                  <a:cubicBezTo>
                    <a:pt x="6081" y="739631"/>
                    <a:pt x="12106" y="739309"/>
                    <a:pt x="12841" y="742751"/>
                  </a:cubicBezTo>
                  <a:cubicBezTo>
                    <a:pt x="13576" y="746193"/>
                    <a:pt x="11725" y="755309"/>
                    <a:pt x="11077" y="757927"/>
                  </a:cubicBezTo>
                  <a:cubicBezTo>
                    <a:pt x="10430" y="760545"/>
                    <a:pt x="9104" y="752462"/>
                    <a:pt x="8956" y="758460"/>
                  </a:cubicBezTo>
                  <a:cubicBezTo>
                    <a:pt x="8808" y="764458"/>
                    <a:pt x="9777" y="783392"/>
                    <a:pt x="10188" y="793918"/>
                  </a:cubicBezTo>
                  <a:cubicBezTo>
                    <a:pt x="10599" y="804444"/>
                    <a:pt x="11098" y="814617"/>
                    <a:pt x="11420" y="821617"/>
                  </a:cubicBezTo>
                  <a:cubicBezTo>
                    <a:pt x="11742" y="828617"/>
                    <a:pt x="20574" y="819004"/>
                    <a:pt x="12119" y="835916"/>
                  </a:cubicBezTo>
                  <a:cubicBezTo>
                    <a:pt x="20959" y="862435"/>
                    <a:pt x="30270" y="871848"/>
                    <a:pt x="41594" y="858013"/>
                  </a:cubicBezTo>
                  <a:cubicBezTo>
                    <a:pt x="52918" y="844178"/>
                    <a:pt x="74586" y="761427"/>
                    <a:pt x="80062" y="752907"/>
                  </a:cubicBezTo>
                  <a:cubicBezTo>
                    <a:pt x="85538" y="744387"/>
                    <a:pt x="60828" y="803490"/>
                    <a:pt x="74448" y="806894"/>
                  </a:cubicBezTo>
                  <a:cubicBezTo>
                    <a:pt x="75036" y="826900"/>
                    <a:pt x="111195" y="824866"/>
                    <a:pt x="120663" y="828813"/>
                  </a:cubicBezTo>
                  <a:cubicBezTo>
                    <a:pt x="130131" y="832760"/>
                    <a:pt x="127686" y="830852"/>
                    <a:pt x="131254" y="830578"/>
                  </a:cubicBezTo>
                  <a:cubicBezTo>
                    <a:pt x="143119" y="829665"/>
                    <a:pt x="154830" y="827294"/>
                    <a:pt x="166559" y="825283"/>
                  </a:cubicBezTo>
                  <a:cubicBezTo>
                    <a:pt x="175431" y="823762"/>
                    <a:pt x="184212" y="821752"/>
                    <a:pt x="193038" y="819987"/>
                  </a:cubicBezTo>
                  <a:cubicBezTo>
                    <a:pt x="261323" y="789639"/>
                    <a:pt x="186282" y="848606"/>
                    <a:pt x="187791" y="863713"/>
                  </a:cubicBezTo>
                  <a:cubicBezTo>
                    <a:pt x="189300" y="878820"/>
                    <a:pt x="191003" y="901015"/>
                    <a:pt x="202092" y="910627"/>
                  </a:cubicBezTo>
                  <a:cubicBezTo>
                    <a:pt x="213181" y="920239"/>
                    <a:pt x="244310" y="922458"/>
                    <a:pt x="254325" y="921385"/>
                  </a:cubicBezTo>
                  <a:lnTo>
                    <a:pt x="324758" y="885748"/>
                  </a:lnTo>
                  <a:cubicBezTo>
                    <a:pt x="363593" y="886925"/>
                    <a:pt x="383499" y="873375"/>
                    <a:pt x="411101" y="867053"/>
                  </a:cubicBezTo>
                  <a:cubicBezTo>
                    <a:pt x="438704" y="860731"/>
                    <a:pt x="466898" y="847259"/>
                    <a:pt x="490373" y="847814"/>
                  </a:cubicBezTo>
                  <a:cubicBezTo>
                    <a:pt x="513848" y="848369"/>
                    <a:pt x="533192" y="869472"/>
                    <a:pt x="551954" y="870382"/>
                  </a:cubicBezTo>
                  <a:cubicBezTo>
                    <a:pt x="570716" y="871292"/>
                    <a:pt x="579411" y="857270"/>
                    <a:pt x="602944" y="853276"/>
                  </a:cubicBezTo>
                  <a:cubicBezTo>
                    <a:pt x="626477" y="849282"/>
                    <a:pt x="654376" y="850787"/>
                    <a:pt x="693150" y="846416"/>
                  </a:cubicBezTo>
                  <a:cubicBezTo>
                    <a:pt x="731924" y="842045"/>
                    <a:pt x="778385" y="801306"/>
                    <a:pt x="835590" y="827048"/>
                  </a:cubicBezTo>
                  <a:lnTo>
                    <a:pt x="899139" y="819987"/>
                  </a:lnTo>
                  <a:cubicBezTo>
                    <a:pt x="940151" y="815715"/>
                    <a:pt x="900085" y="821336"/>
                    <a:pt x="943270" y="814691"/>
                  </a:cubicBezTo>
                  <a:cubicBezTo>
                    <a:pt x="942682" y="798215"/>
                    <a:pt x="941802" y="781747"/>
                    <a:pt x="941505" y="765264"/>
                  </a:cubicBezTo>
                  <a:cubicBezTo>
                    <a:pt x="940625" y="716430"/>
                    <a:pt x="941218" y="667568"/>
                    <a:pt x="939739" y="618748"/>
                  </a:cubicBezTo>
                  <a:cubicBezTo>
                    <a:pt x="938087" y="564246"/>
                    <a:pt x="927445" y="449118"/>
                    <a:pt x="923852" y="403388"/>
                  </a:cubicBezTo>
                  <a:cubicBezTo>
                    <a:pt x="920755" y="363976"/>
                    <a:pt x="917968" y="324540"/>
                    <a:pt x="915026" y="285116"/>
                  </a:cubicBezTo>
                  <a:cubicBezTo>
                    <a:pt x="916203" y="272759"/>
                    <a:pt x="915290" y="260021"/>
                    <a:pt x="918556" y="248045"/>
                  </a:cubicBezTo>
                  <a:cubicBezTo>
                    <a:pt x="922439" y="233808"/>
                    <a:pt x="930938" y="221229"/>
                    <a:pt x="936209" y="207445"/>
                  </a:cubicBezTo>
                  <a:cubicBezTo>
                    <a:pt x="938605" y="201178"/>
                    <a:pt x="939740" y="194500"/>
                    <a:pt x="941505" y="188027"/>
                  </a:cubicBezTo>
                  <a:cubicBezTo>
                    <a:pt x="911797" y="158319"/>
                    <a:pt x="932355" y="179842"/>
                    <a:pt x="885017" y="90938"/>
                  </a:cubicBezTo>
                  <a:cubicBezTo>
                    <a:pt x="877348" y="76535"/>
                    <a:pt x="871131" y="61402"/>
                    <a:pt x="863834" y="46807"/>
                  </a:cubicBezTo>
                  <a:cubicBezTo>
                    <a:pt x="861712" y="42564"/>
                    <a:pt x="858895" y="38693"/>
                    <a:pt x="856773" y="34450"/>
                  </a:cubicBezTo>
                  <a:cubicBezTo>
                    <a:pt x="853593" y="28091"/>
                    <a:pt x="851273" y="21316"/>
                    <a:pt x="847946" y="15032"/>
                  </a:cubicBezTo>
                  <a:cubicBezTo>
                    <a:pt x="845961" y="11282"/>
                    <a:pt x="844762" y="6164"/>
                    <a:pt x="840885" y="4441"/>
                  </a:cubicBezTo>
                  <a:cubicBezTo>
                    <a:pt x="833281" y="1061"/>
                    <a:pt x="824410" y="2087"/>
                    <a:pt x="816172" y="910"/>
                  </a:cubicBezTo>
                  <a:cubicBezTo>
                    <a:pt x="804404" y="2087"/>
                    <a:pt x="792508" y="2352"/>
                    <a:pt x="780867" y="4441"/>
                  </a:cubicBezTo>
                  <a:cubicBezTo>
                    <a:pt x="769488" y="6483"/>
                    <a:pt x="758604" y="10721"/>
                    <a:pt x="747327" y="13267"/>
                  </a:cubicBezTo>
                  <a:cubicBezTo>
                    <a:pt x="740344" y="14844"/>
                    <a:pt x="733163" y="15394"/>
                    <a:pt x="726144" y="16798"/>
                  </a:cubicBezTo>
                  <a:cubicBezTo>
                    <a:pt x="715505" y="18926"/>
                    <a:pt x="705097" y="22234"/>
                    <a:pt x="694369" y="23859"/>
                  </a:cubicBezTo>
                  <a:cubicBezTo>
                    <a:pt x="685623" y="25184"/>
                    <a:pt x="676710" y="24932"/>
                    <a:pt x="667891" y="25624"/>
                  </a:cubicBezTo>
                  <a:lnTo>
                    <a:pt x="604342" y="30920"/>
                  </a:lnTo>
                  <a:cubicBezTo>
                    <a:pt x="590220" y="35039"/>
                    <a:pt x="580900" y="40857"/>
                    <a:pt x="561976" y="43276"/>
                  </a:cubicBezTo>
                  <a:cubicBezTo>
                    <a:pt x="543052" y="45695"/>
                    <a:pt x="569398" y="29714"/>
                    <a:pt x="490796" y="45434"/>
                  </a:cubicBezTo>
                  <a:lnTo>
                    <a:pt x="448583" y="53194"/>
                  </a:lnTo>
                  <a:cubicBezTo>
                    <a:pt x="442088" y="52944"/>
                    <a:pt x="430564" y="52456"/>
                    <a:pt x="419640" y="49840"/>
                  </a:cubicBezTo>
                  <a:cubicBezTo>
                    <a:pt x="408716" y="47224"/>
                    <a:pt x="420111" y="36320"/>
                    <a:pt x="383041" y="37497"/>
                  </a:cubicBezTo>
                  <a:cubicBezTo>
                    <a:pt x="380269" y="38883"/>
                    <a:pt x="368419" y="-2389"/>
                    <a:pt x="365922" y="108"/>
                  </a:cubicBezTo>
                  <a:cubicBezTo>
                    <a:pt x="364992" y="1038"/>
                    <a:pt x="347221" y="3282"/>
                    <a:pt x="346339" y="32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59F9B66C-BF2E-4C6A-891A-4A3EC7EA72F3}"/>
                </a:ext>
              </a:extLst>
            </p:cNvPr>
            <p:cNvSpPr/>
            <p:nvPr/>
          </p:nvSpPr>
          <p:spPr>
            <a:xfrm rot="897463">
              <a:off x="8477576" y="4370070"/>
              <a:ext cx="264704" cy="886815"/>
            </a:xfrm>
            <a:prstGeom prst="ellipse">
              <a:avLst/>
            </a:prstGeom>
            <a:solidFill>
              <a:srgbClr val="677B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4FD12FD4-6908-411D-9FC6-572BE7A5D2BD}"/>
                </a:ext>
              </a:extLst>
            </p:cNvPr>
            <p:cNvSpPr/>
            <p:nvPr/>
          </p:nvSpPr>
          <p:spPr>
            <a:xfrm rot="897463">
              <a:off x="10165567" y="4020432"/>
              <a:ext cx="264704" cy="886815"/>
            </a:xfrm>
            <a:prstGeom prst="ellipse">
              <a:avLst/>
            </a:prstGeom>
            <a:solidFill>
              <a:srgbClr val="7B89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FDA403E3-784B-4D7A-BFF2-0564FF3A255E}"/>
                </a:ext>
              </a:extLst>
            </p:cNvPr>
            <p:cNvSpPr txBox="1"/>
            <p:nvPr/>
          </p:nvSpPr>
          <p:spPr>
            <a:xfrm>
              <a:off x="9920032" y="3217926"/>
              <a:ext cx="124040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C0099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Thyroid gland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Iodine (I)</a:t>
              </a: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1444D9B5-ABF8-461A-A038-5DE335787F22}"/>
                </a:ext>
              </a:extLst>
            </p:cNvPr>
            <p:cNvSpPr txBox="1"/>
            <p:nvPr/>
          </p:nvSpPr>
          <p:spPr>
            <a:xfrm>
              <a:off x="10242734" y="4083391"/>
              <a:ext cx="994503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C0099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Lung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Am, Pu, Po</a:t>
              </a:r>
            </a:p>
          </p:txBody>
        </p: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DEF0BF55-484C-45DD-BC3A-4BED220C5157}"/>
                </a:ext>
              </a:extLst>
            </p:cNvPr>
            <p:cNvSpPr txBox="1"/>
            <p:nvPr/>
          </p:nvSpPr>
          <p:spPr>
            <a:xfrm>
              <a:off x="10315252" y="4975250"/>
              <a:ext cx="849783" cy="523220"/>
            </a:xfrm>
            <a:prstGeom prst="rect">
              <a:avLst/>
            </a:prstGeom>
            <a:noFill/>
            <a:ln>
              <a:solidFill>
                <a:srgbClr val="CC0099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Kidneys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Co, Po, U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520FF3C5-D64C-439A-BD3F-22923521EC2F}"/>
                </a:ext>
              </a:extLst>
            </p:cNvPr>
            <p:cNvSpPr txBox="1"/>
            <p:nvPr/>
          </p:nvSpPr>
          <p:spPr>
            <a:xfrm>
              <a:off x="6657900" y="5498470"/>
              <a:ext cx="2320345" cy="73866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C0099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Bone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Am, Cf, Cu, P, Pu, Ra, Sr, Th, U, Y</a:t>
              </a: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09093717-3797-4646-BA2E-8FD7BA18CCD2}"/>
                </a:ext>
              </a:extLst>
            </p:cNvPr>
            <p:cNvSpPr txBox="1"/>
            <p:nvPr/>
          </p:nvSpPr>
          <p:spPr>
            <a:xfrm>
              <a:off x="9622796" y="5673869"/>
              <a:ext cx="1196867" cy="523220"/>
            </a:xfrm>
            <a:prstGeom prst="rect">
              <a:avLst/>
            </a:prstGeom>
            <a:noFill/>
            <a:ln>
              <a:solidFill>
                <a:srgbClr val="CC0099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Bone marrow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Am, Pu, P, Po</a:t>
              </a:r>
            </a:p>
          </p:txBody>
        </p:sp>
      </p:grpSp>
      <p:pic>
        <p:nvPicPr>
          <p:cNvPr id="32" name="Picture 31" descr="Logo&#10;&#10;Description automatically generated">
            <a:extLst>
              <a:ext uri="{FF2B5EF4-FFF2-40B4-BE49-F238E27FC236}">
                <a16:creationId xmlns:a16="http://schemas.microsoft.com/office/drawing/2014/main" id="{752145AB-6D5F-40D6-82C9-809F4B63BF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2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659"/>
    </mc:Choice>
    <mc:Fallback xmlns="">
      <p:transition spd="slow" advTm="69659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Ebrima"/>
                <a:cs typeface="Arial" panose="020B0604020202020204" pitchFamily="34" charset="0"/>
              </a:rPr>
              <a:t>Internal contamination: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Ebrima"/>
                <a:cs typeface="Arial" panose="020B0604020202020204" pitchFamily="34" charset="0"/>
              </a:rPr>
              <a:t>Blocking and decorporating agents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7" name="Tableau 9">
            <a:extLst>
              <a:ext uri="{FF2B5EF4-FFF2-40B4-BE49-F238E27FC236}">
                <a16:creationId xmlns:a16="http://schemas.microsoft.com/office/drawing/2014/main" id="{92DBB593-729E-40BC-ABB4-8B6B88BEFB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6535148"/>
              </p:ext>
            </p:extLst>
          </p:nvPr>
        </p:nvGraphicFramePr>
        <p:xfrm>
          <a:off x="733425" y="2021712"/>
          <a:ext cx="10515600" cy="201168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447925">
                  <a:extLst>
                    <a:ext uri="{9D8B030D-6E8A-4147-A177-3AD203B41FA5}">
                      <a16:colId xmlns:a16="http://schemas.microsoft.com/office/drawing/2014/main" val="1049770080"/>
                    </a:ext>
                  </a:extLst>
                </a:gridCol>
                <a:gridCol w="8067675">
                  <a:extLst>
                    <a:ext uri="{9D8B030D-6E8A-4147-A177-3AD203B41FA5}">
                      <a16:colId xmlns:a16="http://schemas.microsoft.com/office/drawing/2014/main" val="1644537303"/>
                    </a:ext>
                  </a:extLst>
                </a:gridCol>
              </a:tblGrid>
              <a:tr h="220070">
                <a:tc>
                  <a:txBody>
                    <a:bodyPr/>
                    <a:lstStyle/>
                    <a:p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Chemical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Potassium iodide, KI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546471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r>
                        <a:rPr lang="en-GB" sz="1600" dirty="0"/>
                        <a:t>EML*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Included for </a:t>
                      </a:r>
                      <a:r>
                        <a:rPr lang="en-GB" sz="1600"/>
                        <a:t>other indications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627327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r>
                        <a:rPr lang="en-GB" sz="1600" dirty="0"/>
                        <a:t>Indication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Prevention of accumulation of radioactive iodine isotopes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950731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r>
                        <a:rPr lang="en-GB" sz="1600" dirty="0"/>
                        <a:t>Route of 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Oral (breakable tablets; gel or liquid for children in some countries)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7445948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r>
                        <a:rPr lang="en-GB" sz="1600" dirty="0"/>
                        <a:t>Dosing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130 mg KI (100 mg iodide) for people &gt; 12 years and </a:t>
                      </a:r>
                      <a:r>
                        <a:rPr lang="en-GB" sz="1600" dirty="0" err="1"/>
                        <a:t>peidatric</a:t>
                      </a:r>
                      <a:r>
                        <a:rPr lang="en-GB" sz="1600" dirty="0"/>
                        <a:t> dosage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500167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r>
                        <a:rPr lang="en-GB" sz="1600" dirty="0"/>
                        <a:t>Shelf-life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Usually 5 years, with possible extension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417086"/>
                  </a:ext>
                </a:extLst>
              </a:tr>
            </a:tbl>
          </a:graphicData>
        </a:graphic>
      </p:graphicFrame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A55C3A7A-415A-4319-ADC8-E73EA9FE94ED}"/>
              </a:ext>
            </a:extLst>
          </p:cNvPr>
          <p:cNvSpPr txBox="1">
            <a:spLocks/>
          </p:cNvSpPr>
          <p:nvPr/>
        </p:nvSpPr>
        <p:spPr>
          <a:xfrm>
            <a:off x="838200" y="1661758"/>
            <a:ext cx="10515600" cy="4222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Blocking agent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02E4EF81-CB68-4C13-834B-EEAC6AB95528}"/>
              </a:ext>
            </a:extLst>
          </p:cNvPr>
          <p:cNvSpPr txBox="1">
            <a:spLocks/>
          </p:cNvSpPr>
          <p:nvPr/>
        </p:nvSpPr>
        <p:spPr>
          <a:xfrm>
            <a:off x="838200" y="4118353"/>
            <a:ext cx="10515600" cy="4222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Decorporating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agent</a:t>
            </a:r>
          </a:p>
        </p:txBody>
      </p:sp>
      <p:graphicFrame>
        <p:nvGraphicFramePr>
          <p:cNvPr id="12" name="Tableau 9">
            <a:extLst>
              <a:ext uri="{FF2B5EF4-FFF2-40B4-BE49-F238E27FC236}">
                <a16:creationId xmlns:a16="http://schemas.microsoft.com/office/drawing/2014/main" id="{5398BC80-1CC8-4F0B-B8C5-5F09C08836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9349979"/>
              </p:ext>
            </p:extLst>
          </p:nvPr>
        </p:nvGraphicFramePr>
        <p:xfrm>
          <a:off x="733425" y="4481108"/>
          <a:ext cx="10515600" cy="218948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447925">
                  <a:extLst>
                    <a:ext uri="{9D8B030D-6E8A-4147-A177-3AD203B41FA5}">
                      <a16:colId xmlns:a16="http://schemas.microsoft.com/office/drawing/2014/main" val="1049770080"/>
                    </a:ext>
                  </a:extLst>
                </a:gridCol>
                <a:gridCol w="8067675">
                  <a:extLst>
                    <a:ext uri="{9D8B030D-6E8A-4147-A177-3AD203B41FA5}">
                      <a16:colId xmlns:a16="http://schemas.microsoft.com/office/drawing/2014/main" val="1644537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Chemical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Ferric ferrocyanide (Prussian Blue), </a:t>
                      </a:r>
                      <a:r>
                        <a:rPr lang="en-GB" sz="16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Fe</a:t>
                      </a:r>
                      <a:r>
                        <a:rPr lang="en-GB" sz="1600" baseline="300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III</a:t>
                      </a:r>
                      <a:r>
                        <a:rPr lang="en-GB" sz="1600" baseline="30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GB" sz="1600" baseline="-25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[</a:t>
                      </a:r>
                      <a:r>
                        <a:rPr lang="en-GB" sz="16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Fe</a:t>
                      </a:r>
                      <a:r>
                        <a:rPr lang="en-GB" sz="1600" baseline="300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II</a:t>
                      </a:r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(CN)</a:t>
                      </a:r>
                      <a:r>
                        <a:rPr lang="en-GB" sz="1600" baseline="-25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]</a:t>
                      </a:r>
                      <a:r>
                        <a:rPr lang="en-GB" sz="1600" baseline="-25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x HO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546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EML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Potassium ferric hexacyanoferrate is included for other indications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627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Indication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Incorporation of radioactive Cs isotopes, Tl intoxication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950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Route of 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Oral, 500-mg capsules of tablets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7445948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r>
                        <a:rPr lang="en-GB" sz="1600" dirty="0"/>
                        <a:t>Dosing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Usually 3 x 1 g/day for 30 – 90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500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Shelf-life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Usually 5 years, shelf – life extension technically possible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417086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D2C810E1-49C1-44A9-B3CB-0899E2F58113}"/>
              </a:ext>
            </a:extLst>
          </p:cNvPr>
          <p:cNvSpPr txBox="1"/>
          <p:nvPr/>
        </p:nvSpPr>
        <p:spPr>
          <a:xfrm>
            <a:off x="9427853" y="4011028"/>
            <a:ext cx="19559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: WHO List of Essential Medicine</a:t>
            </a: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89007446-CF40-40DF-9431-3B6D6C0022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66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416"/>
    </mc:Choice>
    <mc:Fallback xmlns="">
      <p:transition spd="slow" advTm="92416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Ebrima"/>
                <a:cs typeface="Arial" panose="020B0604020202020204" pitchFamily="34" charset="0"/>
              </a:rPr>
              <a:t>Internal contamination: Blocking and decorporating agents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0" name="Espace réservé du contenu 9">
            <a:extLst>
              <a:ext uri="{FF2B5EF4-FFF2-40B4-BE49-F238E27FC236}">
                <a16:creationId xmlns:a16="http://schemas.microsoft.com/office/drawing/2014/main" id="{CF3C9718-5378-41B3-B14C-54E615E36C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5012172"/>
              </p:ext>
            </p:extLst>
          </p:nvPr>
        </p:nvGraphicFramePr>
        <p:xfrm>
          <a:off x="723900" y="2231315"/>
          <a:ext cx="10515600" cy="27432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447925">
                  <a:extLst>
                    <a:ext uri="{9D8B030D-6E8A-4147-A177-3AD203B41FA5}">
                      <a16:colId xmlns:a16="http://schemas.microsoft.com/office/drawing/2014/main" val="1049770080"/>
                    </a:ext>
                  </a:extLst>
                </a:gridCol>
                <a:gridCol w="8067675">
                  <a:extLst>
                    <a:ext uri="{9D8B030D-6E8A-4147-A177-3AD203B41FA5}">
                      <a16:colId xmlns:a16="http://schemas.microsoft.com/office/drawing/2014/main" val="1644537303"/>
                    </a:ext>
                  </a:extLst>
                </a:gridCol>
              </a:tblGrid>
              <a:tr h="220070">
                <a:tc>
                  <a:txBody>
                    <a:bodyPr/>
                    <a:lstStyle/>
                    <a:p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Chemical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Ca- or Zn- Diethylene Triamine Penta Acetate, CaNa</a:t>
                      </a:r>
                      <a:r>
                        <a:rPr lang="en-GB" sz="1600" baseline="-25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DTPA : Ca DTPA, ZnNa</a:t>
                      </a:r>
                      <a:r>
                        <a:rPr lang="en-GB" sz="1600" baseline="-25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DTPA : Zn DTPA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546471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r>
                        <a:rPr lang="en-GB" sz="1600" dirty="0"/>
                        <a:t>EML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Not included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627327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r>
                        <a:rPr lang="en-GB" sz="1600" dirty="0"/>
                        <a:t>Indication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/>
                        <a:t>Decorporation</a:t>
                      </a:r>
                      <a:r>
                        <a:rPr lang="en-GB" sz="1600" dirty="0"/>
                        <a:t> of </a:t>
                      </a:r>
                      <a:r>
                        <a:rPr lang="en-GB" sz="1600" dirty="0" err="1"/>
                        <a:t>transuranium</a:t>
                      </a:r>
                      <a:r>
                        <a:rPr lang="en-GB" sz="1600" dirty="0"/>
                        <a:t> elements or other polyvalent cationic 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950731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r>
                        <a:rPr lang="en-GB" sz="1600" dirty="0"/>
                        <a:t>Route of 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Typically intravenous infusion, inhalation (for </a:t>
                      </a:r>
                      <a:r>
                        <a:rPr lang="en-GB" sz="1600" dirty="0" err="1"/>
                        <a:t>decorporation</a:t>
                      </a:r>
                      <a:r>
                        <a:rPr lang="en-GB" sz="1600" dirty="0"/>
                        <a:t> of inhaled radionuclides) and topical application (for wound  decontamination). Oral formulations have been studied but were shown to be insufficiently effective.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7445948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r>
                        <a:rPr lang="en-GB" sz="1600" dirty="0"/>
                        <a:t>Dosing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 g daily for 5 days, 2-3 injections per week for 6 weeks followed by a break, total duration depending on the response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500167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r>
                        <a:rPr lang="en-GB" sz="1600" dirty="0"/>
                        <a:t>Shelf-life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5 years for sterile product when stored at 15 – 30 °C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417086"/>
                  </a:ext>
                </a:extLst>
              </a:tr>
            </a:tbl>
          </a:graphicData>
        </a:graphic>
      </p:graphicFrame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760370AC-899B-4D22-9F5D-63D917943623}"/>
              </a:ext>
            </a:extLst>
          </p:cNvPr>
          <p:cNvSpPr txBox="1">
            <a:spLocks/>
          </p:cNvSpPr>
          <p:nvPr/>
        </p:nvSpPr>
        <p:spPr>
          <a:xfrm>
            <a:off x="838200" y="1661758"/>
            <a:ext cx="10515600" cy="4222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Chelating agent </a:t>
            </a: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4188ADE1-1E82-4C38-A5F5-0F44ED6075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1B8B61F-52E9-4099-8A62-D6EC64E8B1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41" y="5998465"/>
            <a:ext cx="2295830" cy="854887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4656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580"/>
    </mc:Choice>
    <mc:Fallback xmlns="">
      <p:transition spd="slow" advTm="4658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Ebrima"/>
                <a:cs typeface="Arial" panose="020B0604020202020204" pitchFamily="34" charset="0"/>
              </a:rPr>
              <a:t>Internal contamination: Blocking and decorporating agents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7" name="Tableau 9">
            <a:extLst>
              <a:ext uri="{FF2B5EF4-FFF2-40B4-BE49-F238E27FC236}">
                <a16:creationId xmlns:a16="http://schemas.microsoft.com/office/drawing/2014/main" id="{240AB119-189F-4968-A8B4-FFFCA20DF1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1603604"/>
              </p:ext>
            </p:extLst>
          </p:nvPr>
        </p:nvGraphicFramePr>
        <p:xfrm>
          <a:off x="666750" y="2203632"/>
          <a:ext cx="10515600" cy="218948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447925">
                  <a:extLst>
                    <a:ext uri="{9D8B030D-6E8A-4147-A177-3AD203B41FA5}">
                      <a16:colId xmlns:a16="http://schemas.microsoft.com/office/drawing/2014/main" val="1049770080"/>
                    </a:ext>
                  </a:extLst>
                </a:gridCol>
                <a:gridCol w="8067675">
                  <a:extLst>
                    <a:ext uri="{9D8B030D-6E8A-4147-A177-3AD203B41FA5}">
                      <a16:colId xmlns:a16="http://schemas.microsoft.com/office/drawing/2014/main" val="1644537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Chemical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Aluminium phosphate, AlPO</a:t>
                      </a:r>
                      <a:r>
                        <a:rPr lang="en-GB" sz="1600" baseline="-25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sodium alginate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546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EML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Not included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627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Indication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Ingestion of radioactive Sr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950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Route of 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Oral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7445948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r>
                        <a:rPr lang="en-GB" sz="1600" dirty="0"/>
                        <a:t>Dosing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100 mL aluminium phosphate gel or 10 g sodium alginate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500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Shelf-life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Suspensions of aluminium phosphate: 3 years; suspension of alginate : 2 years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417086"/>
                  </a:ext>
                </a:extLst>
              </a:tr>
            </a:tbl>
          </a:graphicData>
        </a:graphic>
      </p:graphicFrame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DD4DAA80-CAFD-44A8-A933-182B185862A7}"/>
              </a:ext>
            </a:extLst>
          </p:cNvPr>
          <p:cNvSpPr txBox="1">
            <a:spLocks/>
          </p:cNvSpPr>
          <p:nvPr/>
        </p:nvSpPr>
        <p:spPr>
          <a:xfrm>
            <a:off x="838200" y="1661758"/>
            <a:ext cx="10515600" cy="4222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Chelating agent </a:t>
            </a:r>
          </a:p>
        </p:txBody>
      </p:sp>
      <p:graphicFrame>
        <p:nvGraphicFramePr>
          <p:cNvPr id="11" name="Tableau 9">
            <a:extLst>
              <a:ext uri="{FF2B5EF4-FFF2-40B4-BE49-F238E27FC236}">
                <a16:creationId xmlns:a16="http://schemas.microsoft.com/office/drawing/2014/main" id="{9178B383-1AF6-46DC-93FF-0BAE9CED10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1166177"/>
              </p:ext>
            </p:extLst>
          </p:nvPr>
        </p:nvGraphicFramePr>
        <p:xfrm>
          <a:off x="666750" y="4571108"/>
          <a:ext cx="10515600" cy="218948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447925">
                  <a:extLst>
                    <a:ext uri="{9D8B030D-6E8A-4147-A177-3AD203B41FA5}">
                      <a16:colId xmlns:a16="http://schemas.microsoft.com/office/drawing/2014/main" val="1049770080"/>
                    </a:ext>
                  </a:extLst>
                </a:gridCol>
                <a:gridCol w="8067675">
                  <a:extLst>
                    <a:ext uri="{9D8B030D-6E8A-4147-A177-3AD203B41FA5}">
                      <a16:colId xmlns:a16="http://schemas.microsoft.com/office/drawing/2014/main" val="1644537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Chemical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Sodium hydrogen carbonate, NaHCO</a:t>
                      </a:r>
                      <a:r>
                        <a:rPr lang="en-GB" sz="1600" baseline="-25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546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EML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Included for parental use in other indications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627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Indication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Internalization of radioactive 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950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Route of 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Intravenous infusion, oral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7445948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r>
                        <a:rPr lang="en-GB" sz="1600" dirty="0"/>
                        <a:t>Dosing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Intravenous : max. 1.5 mmol/kg body weight per h; oral : 2 tablets (1.0 – 1.3 g) every 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500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Shelf-life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Intravenous: 2 years; tablets: 3 years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417086"/>
                  </a:ext>
                </a:extLst>
              </a:tr>
            </a:tbl>
          </a:graphicData>
        </a:graphic>
      </p:graphicFrame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C29F914F-AF31-4E45-A486-594B5BA848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21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73"/>
    </mc:Choice>
    <mc:Fallback xmlns="">
      <p:transition spd="slow" advTm="27073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9F81-3840-4707-B5F6-5BF870F85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solidFill>
            <a:srgbClr val="FFA41D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exposure to ionizing radiation</a:t>
            </a:r>
          </a:p>
        </p:txBody>
      </p:sp>
      <p:pic>
        <p:nvPicPr>
          <p:cNvPr id="1026" name="Picture 2" descr="Health Effects of Radiation | Radiation | NCEH | CDC">
            <a:extLst>
              <a:ext uri="{FF2B5EF4-FFF2-40B4-BE49-F238E27FC236}">
                <a16:creationId xmlns:a16="http://schemas.microsoft.com/office/drawing/2014/main" id="{E155AFA2-8689-4751-9097-3E3F4D1A6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760" y="1837189"/>
            <a:ext cx="7741633" cy="4160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E3E29F-DBEC-43B7-B332-909D440F5BBC}"/>
              </a:ext>
            </a:extLst>
          </p:cNvPr>
          <p:cNvSpPr txBox="1"/>
          <p:nvPr/>
        </p:nvSpPr>
        <p:spPr>
          <a:xfrm>
            <a:off x="8221210" y="5997925"/>
            <a:ext cx="34310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Image credit: US CDC website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8FA13E-D1D5-4A0D-92A0-7B24FD6FB9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1" y="5985213"/>
            <a:ext cx="2295830" cy="854887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6280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8"/>
    </mc:Choice>
    <mc:Fallback xmlns="">
      <p:transition spd="slow" advTm="5178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990099B-376D-3B1A-C086-6F82EDC7E77E}"/>
              </a:ext>
            </a:extLst>
          </p:cNvPr>
          <p:cNvSpPr/>
          <p:nvPr/>
        </p:nvSpPr>
        <p:spPr>
          <a:xfrm>
            <a:off x="4811697" y="2246050"/>
            <a:ext cx="7306322" cy="451453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Ebrima"/>
                <a:cs typeface="Arial" panose="020B0604020202020204" pitchFamily="34" charset="0"/>
              </a:rPr>
              <a:t>External exposure: management of acute radiation syndrome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AC06249-630F-4FC7-B89B-C48C7AA12C06}"/>
              </a:ext>
            </a:extLst>
          </p:cNvPr>
          <p:cNvSpPr/>
          <p:nvPr/>
        </p:nvSpPr>
        <p:spPr>
          <a:xfrm>
            <a:off x="233366" y="1538748"/>
            <a:ext cx="11091771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Exposure to a high dose of ionizing radiation may result in a life-threatening condition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</a:b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Acute Radiation Syndrome (ARS)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eGothic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ARS manifestations (subsyndromes)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	- hematopoietic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	- gastrointestinal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FF0000"/>
                </a:solidFill>
                <a:latin typeface="TradeGothicLT"/>
              </a:rPr>
              <a:t>(excluded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cardiovascular and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 neurological) </a:t>
            </a:r>
            <a:endParaRPr lang="en-US" sz="2400" dirty="0">
              <a:solidFill>
                <a:srgbClr val="FF0000"/>
              </a:solidFill>
              <a:latin typeface="Calibri" panose="020F0502020204030204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B4814E8-F6E9-EE99-A117-1D3D3EE3D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8210" y="2422216"/>
            <a:ext cx="4351704" cy="3369586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004B717F-823F-B84F-9789-2122C348A4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1469" y="2422216"/>
            <a:ext cx="2477690" cy="342482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61074E3-C1AF-CF65-DDAD-C4BA1E821789}"/>
              </a:ext>
            </a:extLst>
          </p:cNvPr>
          <p:cNvSpPr txBox="1"/>
          <p:nvPr/>
        </p:nvSpPr>
        <p:spPr>
          <a:xfrm>
            <a:off x="9354218" y="5884475"/>
            <a:ext cx="2719245" cy="428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Fliedner</a:t>
            </a: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TM, </a:t>
            </a:r>
            <a:r>
              <a:rPr kumimoji="0" lang="en-GB" sz="7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Friesecke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I, </a:t>
            </a:r>
            <a:r>
              <a:rPr kumimoji="0" lang="en-GB" sz="7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Beyrer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K. Medical Management of Radiation Accidents: Manual on the Acute Radiation Syndrome. (METREPOL)</a:t>
            </a:r>
            <a:b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published by Oxford: British Institute of Radiology; 2001)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469B013-2327-D831-607C-CC302E57B7A9}"/>
              </a:ext>
            </a:extLst>
          </p:cNvPr>
          <p:cNvSpPr txBox="1"/>
          <p:nvPr/>
        </p:nvSpPr>
        <p:spPr>
          <a:xfrm>
            <a:off x="5146089" y="6098832"/>
            <a:ext cx="28310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https://www.ebmt.org/sites/default/files/2018-03/EBMT%20Nuclear</a:t>
            </a:r>
            <a:br>
              <a:rPr kumimoji="0" lang="de-DE" sz="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%20Accident%20Committee%20Pocket%20Guide%202017.pdf</a:t>
            </a:r>
            <a:endParaRPr kumimoji="0" lang="de-DE" sz="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1047193E-0958-483E-B698-D3B69EBD7BE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0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410"/>
    </mc:Choice>
    <mc:Fallback xmlns="">
      <p:transition spd="slow" advTm="5041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7EDF99EC-62E3-1976-36B9-44D1CBAEF923}"/>
              </a:ext>
            </a:extLst>
          </p:cNvPr>
          <p:cNvGrpSpPr/>
          <p:nvPr/>
        </p:nvGrpSpPr>
        <p:grpSpPr>
          <a:xfrm>
            <a:off x="5515014" y="3736157"/>
            <a:ext cx="6448013" cy="2754537"/>
            <a:chOff x="5959937" y="4174321"/>
            <a:chExt cx="5606344" cy="2607479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8703EFAC-4BE1-4C99-3AB1-7DDEA2FB57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84793"/>
            <a:stretch/>
          </p:blipFill>
          <p:spPr>
            <a:xfrm>
              <a:off x="5959937" y="4174321"/>
              <a:ext cx="5606344" cy="542431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41FC775E-B748-13FD-B68D-501B3F601E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1482"/>
            <a:stretch/>
          </p:blipFill>
          <p:spPr>
            <a:xfrm>
              <a:off x="5959937" y="5051181"/>
              <a:ext cx="5606344" cy="1730619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273B6790-322B-3956-F91E-5800FEBD2CBB}"/>
                </a:ext>
              </a:extLst>
            </p:cNvPr>
            <p:cNvSpPr txBox="1"/>
            <p:nvPr/>
          </p:nvSpPr>
          <p:spPr>
            <a:xfrm>
              <a:off x="6028593" y="4716752"/>
              <a:ext cx="45719" cy="364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</a:t>
              </a:r>
            </a:p>
            <a:p>
              <a:pPr marL="0" marR="0" lvl="0" indent="0" algn="l" defTabSz="914400" rtl="0" eaLnBrk="1" fontAlgn="auto" latinLnBrk="0" hangingPunct="1">
                <a:lnSpc>
                  <a:spcPts val="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</a:t>
              </a:r>
            </a:p>
          </p:txBody>
        </p:sp>
      </p:grpSp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Ebrima"/>
                <a:cs typeface="Arial" panose="020B0604020202020204" pitchFamily="34" charset="0"/>
              </a:rPr>
              <a:t>External exposure: management of acute radiation syndrome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37E2F32-DFE4-946E-D019-C5194427A4B2}"/>
              </a:ext>
            </a:extLst>
          </p:cNvPr>
          <p:cNvSpPr/>
          <p:nvPr/>
        </p:nvSpPr>
        <p:spPr>
          <a:xfrm>
            <a:off x="228971" y="2168935"/>
            <a:ext cx="116318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Clinical evidence about the use of cytokines (in ARS) is limited. No clinical trials are available in humans regarding the treatment of ARS for obvious reasons.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eGothic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TradeGothicLT"/>
              </a:rPr>
              <a:t>D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ecision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 on inclusion of a specific agent (especially for c</a:t>
            </a:r>
            <a:r>
              <a:rPr lang="en-US" dirty="0">
                <a:solidFill>
                  <a:prstClr val="black"/>
                </a:solidFill>
                <a:latin typeface="TradeGothicLT"/>
              </a:rPr>
              <a:t>y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tokines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) in the stockpile formulary</a:t>
            </a:r>
            <a:r>
              <a:rPr lang="en-US" dirty="0">
                <a:solidFill>
                  <a:prstClr val="black"/>
                </a:solidFill>
                <a:latin typeface="TradeGothicLT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was based on consensus of the working group experts and the outcome of peer review, including: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54FEEB0-F480-1C0F-A019-EDD914DA8A27}"/>
              </a:ext>
            </a:extLst>
          </p:cNvPr>
          <p:cNvSpPr/>
          <p:nvPr/>
        </p:nvSpPr>
        <p:spPr>
          <a:xfrm>
            <a:off x="228973" y="3719144"/>
            <a:ext cx="5097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Evidence from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large animal studies (leading to approval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in 1 country)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Case reports from individual patients treatments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Data from use of the agent for other that ARS purposes, e.g., hematological patients and healthy volunteers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E298F04-78AF-BBF4-0949-3F555DEA507C}"/>
              </a:ext>
            </a:extLst>
          </p:cNvPr>
          <p:cNvSpPr txBox="1"/>
          <p:nvPr/>
        </p:nvSpPr>
        <p:spPr>
          <a:xfrm>
            <a:off x="228971" y="1657039"/>
            <a:ext cx="53446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radeGothicLT-BoldTwoOblique"/>
                <a:ea typeface="+mn-ea"/>
                <a:cs typeface="+mn-cs"/>
              </a:rPr>
              <a:t>Agents for the management of </a:t>
            </a:r>
            <a:r>
              <a:rPr kumimoji="0" lang="en-US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radeGothicLT-BoldTwoOblique"/>
                <a:ea typeface="+mn-ea"/>
                <a:cs typeface="+mn-cs"/>
              </a:rPr>
              <a:t>haematopoietic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radeGothicLT-BoldTwoOblique"/>
                <a:ea typeface="+mn-ea"/>
                <a:cs typeface="+mn-cs"/>
              </a:rPr>
              <a:t> injury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4BC48503-1257-4535-AE20-D7E0789F1CC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4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287"/>
    </mc:Choice>
    <mc:Fallback xmlns="">
      <p:transition spd="slow" advTm="7028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7342AC-D564-40EB-B08D-2D9B312B6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741" y="2233244"/>
            <a:ext cx="7873044" cy="3429002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CH" sz="2400" b="1" dirty="0">
                <a:highlight>
                  <a:srgbClr val="FFFF00"/>
                </a:highlight>
              </a:rPr>
              <a:t>GSR Part 7, </a:t>
            </a:r>
            <a:r>
              <a:rPr lang="en-US" sz="2400" b="1" dirty="0">
                <a:highlight>
                  <a:srgbClr val="FFFF00"/>
                </a:highlight>
              </a:rPr>
              <a:t>Requirement</a:t>
            </a:r>
            <a:r>
              <a:rPr lang="fr-CH" sz="2400" b="1" dirty="0">
                <a:highlight>
                  <a:srgbClr val="FFFF00"/>
                </a:highlight>
              </a:rPr>
              <a:t> N 12 on </a:t>
            </a:r>
            <a:r>
              <a:rPr lang="en-US" sz="2400" b="1" dirty="0">
                <a:highlight>
                  <a:srgbClr val="FFFF00"/>
                </a:highlight>
              </a:rPr>
              <a:t>Managing the medical response </a:t>
            </a:r>
            <a:r>
              <a:rPr lang="en-US" sz="2400" b="1" dirty="0"/>
              <a:t>in a nuclear or radiological emergency states: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The government shall ensure that arrangements are in place for the provision of appropriate medical screening and triage, </a:t>
            </a:r>
            <a:r>
              <a:rPr lang="en-US" sz="2400" dirty="0">
                <a:highlight>
                  <a:srgbClr val="FFFF00"/>
                </a:highlight>
              </a:rPr>
              <a:t>medical treatment and longer term medical actions </a:t>
            </a:r>
            <a:r>
              <a:rPr lang="en-US" sz="2400" dirty="0"/>
              <a:t>for those people who could be affected in a nuclear or radiological emergency</a:t>
            </a:r>
          </a:p>
        </p:txBody>
      </p:sp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868794" y="392475"/>
            <a:ext cx="8360609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Why the Stockpile Policy Advice?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Ebrima"/>
              <a:cs typeface="Arial" panose="020B0604020202020204" pitchFamily="34" charset="0"/>
            </a:endParaRP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E021090E-002F-D548-0B6F-86EFDA1A72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47" t="42982" r="50116" b="31240"/>
          <a:stretch/>
        </p:blipFill>
        <p:spPr>
          <a:xfrm>
            <a:off x="9495034" y="191139"/>
            <a:ext cx="2465224" cy="9034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FF353EE-8A3C-13FD-5008-A3FC63DE5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8243" y="2233244"/>
            <a:ext cx="2252964" cy="329608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8506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356"/>
    </mc:Choice>
    <mc:Fallback xmlns="">
      <p:transition spd="slow" advTm="111356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E458853F-3A49-357F-A681-7C21548AFE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758" y="4337455"/>
            <a:ext cx="7469065" cy="2376896"/>
          </a:xfrm>
          <a:prstGeom prst="rect">
            <a:avLst/>
          </a:prstGeom>
        </p:spPr>
      </p:pic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Ebrima"/>
                <a:cs typeface="Arial" panose="020B0604020202020204" pitchFamily="34" charset="0"/>
              </a:rPr>
              <a:t>External exposure: management of acute radiation syndrome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37E2F32-DFE4-946E-D019-C5194427A4B2}"/>
              </a:ext>
            </a:extLst>
          </p:cNvPr>
          <p:cNvSpPr/>
          <p:nvPr/>
        </p:nvSpPr>
        <p:spPr>
          <a:xfrm>
            <a:off x="228971" y="2010672"/>
            <a:ext cx="11631852" cy="2542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growth factors (i.e., cytokines) targeting myeloid cells (granulocytes) (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G-CSF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) or granulocytes and macrophages (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GM-CSF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) enhance proliferation of progenitors, facilitate myeloid maturation, protect against apoptosis</a:t>
            </a:r>
            <a:r>
              <a:rPr lang="en-US" dirty="0">
                <a:solidFill>
                  <a:prstClr val="black"/>
                </a:solidFill>
                <a:latin typeface="TradeGothicLT"/>
              </a:rPr>
              <a:t>,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 and enhance cell function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one growth factor to mitigate thrombocytopenia (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romiplostim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one growth factor available to mitigate radiation-induced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anaemia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 (although it is not approved for ARS)</a:t>
            </a:r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certain pharmaceutical products used to treat other clinical conditions that are also used in ARS management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202E0DC-889D-E786-5395-2ADC976452F9}"/>
              </a:ext>
            </a:extLst>
          </p:cNvPr>
          <p:cNvSpPr txBox="1"/>
          <p:nvPr/>
        </p:nvSpPr>
        <p:spPr>
          <a:xfrm>
            <a:off x="399093" y="1685481"/>
            <a:ext cx="97785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radeGothicLT-BoldTwoOblique"/>
                <a:ea typeface="+mn-ea"/>
                <a:cs typeface="+mn-cs"/>
              </a:rPr>
              <a:t>Agents considered for the management of haematopoietic injury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2CDDB65E-0DB5-4E1D-9471-87AE0D8FB37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87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311"/>
    </mc:Choice>
    <mc:Fallback xmlns="">
      <p:transition spd="slow" advTm="10031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Ebrima"/>
                <a:cs typeface="Arial" panose="020B0604020202020204" pitchFamily="34" charset="0"/>
              </a:rPr>
              <a:t>External exposure: management of acute radiation syndrome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9357C8A-A87E-833C-16D0-611F064807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620" y="2093937"/>
            <a:ext cx="6612998" cy="165264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6351A8FD-5C54-3273-3BF8-093C30C098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46" y="4576898"/>
            <a:ext cx="6468378" cy="144085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FF273B0-144F-6C93-A6A1-164DB17F2C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2330"/>
          <a:stretch/>
        </p:blipFill>
        <p:spPr>
          <a:xfrm>
            <a:off x="5886814" y="2185693"/>
            <a:ext cx="5894214" cy="1486594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7BA5837-6191-D64C-A291-C01E2031A8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3873" y="4576898"/>
            <a:ext cx="6435036" cy="1421805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EA46BDA0-27C3-6FD2-36B0-5DFF5A9977D1}"/>
              </a:ext>
            </a:extLst>
          </p:cNvPr>
          <p:cNvSpPr txBox="1"/>
          <p:nvPr/>
        </p:nvSpPr>
        <p:spPr>
          <a:xfrm>
            <a:off x="206620" y="3763107"/>
            <a:ext cx="5719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once daily, as soon as possible after a suspected or confirmed radiation dose of &gt; 2 Gy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huge experience in hematological and cancer patients, including healthy BM donors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9314842-7A41-A344-76D6-01D946FD0D14}"/>
              </a:ext>
            </a:extLst>
          </p:cNvPr>
          <p:cNvSpPr txBox="1"/>
          <p:nvPr/>
        </p:nvSpPr>
        <p:spPr>
          <a:xfrm>
            <a:off x="206620" y="6083725"/>
            <a:ext cx="61972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first dose is administered as soon as possible after suspected or confirmed exposure to &gt; 2 Gy</a:t>
            </a:r>
            <a:b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second dose is administered 1 week after the first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huge experience in hematological and cancer patients, including healthy BM donors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24DA046-7386-F270-0D91-2D86FCFBE41A}"/>
              </a:ext>
            </a:extLst>
          </p:cNvPr>
          <p:cNvSpPr txBox="1"/>
          <p:nvPr/>
        </p:nvSpPr>
        <p:spPr>
          <a:xfrm>
            <a:off x="6792058" y="3719270"/>
            <a:ext cx="423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once daily, as soon as possible after a suspected or confirmed </a:t>
            </a:r>
            <a:b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radiation dose of &gt; 2 Gy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63181D5-E4C3-6F76-361F-88CBE56B907B}"/>
              </a:ext>
            </a:extLst>
          </p:cNvPr>
          <p:cNvSpPr txBox="1"/>
          <p:nvPr/>
        </p:nvSpPr>
        <p:spPr>
          <a:xfrm>
            <a:off x="6792057" y="6251082"/>
            <a:ext cx="4245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single dose as soon as possible after a suspected or confirmed </a:t>
            </a:r>
            <a:b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radiation dose of &gt; 2 Gy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9DCE908-FBCE-E1E3-5623-F9CE2F4AE8E6}"/>
              </a:ext>
            </a:extLst>
          </p:cNvPr>
          <p:cNvSpPr txBox="1"/>
          <p:nvPr/>
        </p:nvSpPr>
        <p:spPr>
          <a:xfrm>
            <a:off x="206620" y="1584343"/>
            <a:ext cx="53446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radeGothicLT-BoldTwoOblique"/>
                <a:ea typeface="+mn-ea"/>
                <a:cs typeface="+mn-cs"/>
              </a:rPr>
              <a:t>Agents for the management of haematopoietic injury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 descr="Logo&#10;&#10;Description automatically generated">
            <a:extLst>
              <a:ext uri="{FF2B5EF4-FFF2-40B4-BE49-F238E27FC236}">
                <a16:creationId xmlns:a16="http://schemas.microsoft.com/office/drawing/2014/main" id="{4B0C39E2-68AB-476A-AC37-746635C6A73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3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710"/>
    </mc:Choice>
    <mc:Fallback xmlns="">
      <p:transition spd="slow" advTm="3771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Ebrima"/>
                <a:cs typeface="Arial" panose="020B0604020202020204" pitchFamily="34" charset="0"/>
              </a:rPr>
              <a:t>External exposure: management of acute radiation syndrome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37E2F32-DFE4-946E-D019-C5194427A4B2}"/>
              </a:ext>
            </a:extLst>
          </p:cNvPr>
          <p:cNvSpPr/>
          <p:nvPr/>
        </p:nvSpPr>
        <p:spPr>
          <a:xfrm>
            <a:off x="280074" y="2078306"/>
            <a:ext cx="11631852" cy="281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Whole-body exposure to ionizing radiation at doses ≥ 5 Gy induces breakdown of the GI barrier/tract leading to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severe secretory diarrhoea and dehydration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electrolyte imbalance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prstClr val="black"/>
                </a:solidFill>
                <a:latin typeface="TradeGothicLT"/>
              </a:rPr>
              <a:t>invasion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 of enteric bacteria into the blood circulation 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eGothicLT"/>
                <a:ea typeface="+mn-ea"/>
                <a:cs typeface="+mn-cs"/>
              </a:rPr>
              <a:t>Today, there are no specific therapeutics approved by regulatory bodies for treatment of GI radiation injury. Symptomatic treatment is limited to fluids and electrolytes, antiemetic compounds, anti-diarrhoeal drugs and antimicrobial agents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8B16770-E403-C4AD-4AFE-76F2A5942528}"/>
              </a:ext>
            </a:extLst>
          </p:cNvPr>
          <p:cNvSpPr txBox="1"/>
          <p:nvPr/>
        </p:nvSpPr>
        <p:spPr>
          <a:xfrm>
            <a:off x="422031" y="1707738"/>
            <a:ext cx="108953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radeGothicLT-BoldTwoOblique"/>
                <a:ea typeface="+mn-ea"/>
                <a:cs typeface="+mn-cs"/>
              </a:rPr>
              <a:t>Agents considered for management of gastrointestinal Injury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624BE6C-452C-E28E-1A3F-3662AA415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74" y="4888686"/>
            <a:ext cx="7433726" cy="164827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E6AD8E28-F910-DFE8-9CAA-7D7243FE0C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3566"/>
          <a:stretch/>
        </p:blipFill>
        <p:spPr>
          <a:xfrm>
            <a:off x="6707080" y="4981450"/>
            <a:ext cx="5284816" cy="1524002"/>
          </a:xfrm>
          <a:prstGeom prst="rect">
            <a:avLst/>
          </a:prstGeom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EB295A66-9DB7-4A66-92EC-7098E90E8DA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85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716"/>
    </mc:Choice>
    <mc:Fallback xmlns="">
      <p:transition spd="slow" advTm="47716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Ebrima"/>
                <a:cs typeface="Arial" panose="020B0604020202020204" pitchFamily="34" charset="0"/>
              </a:rPr>
              <a:t>External exposure: management of acute radiation syndrome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8B16770-E403-C4AD-4AFE-76F2A5942528}"/>
              </a:ext>
            </a:extLst>
          </p:cNvPr>
          <p:cNvSpPr txBox="1"/>
          <p:nvPr/>
        </p:nvSpPr>
        <p:spPr>
          <a:xfrm>
            <a:off x="79515" y="1768824"/>
            <a:ext cx="63040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646463"/>
                </a:solidFill>
                <a:effectLst/>
                <a:uLnTx/>
                <a:uFillTx/>
                <a:latin typeface="TradeGothicLT-BoldTwoOblique"/>
                <a:ea typeface="+mn-ea"/>
                <a:cs typeface="+mn-cs"/>
              </a:rPr>
              <a:t>Acute Radiation Syndrome is not a sum of isolated subsyndromes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68880A26-6E07-70DA-BDBB-6AA95A2A09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164"/>
          <a:stretch/>
        </p:blipFill>
        <p:spPr>
          <a:xfrm>
            <a:off x="294543" y="2435706"/>
            <a:ext cx="6304084" cy="3626601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12F7F743-359C-582E-19A4-97BBFF8FF16B}"/>
              </a:ext>
            </a:extLst>
          </p:cNvPr>
          <p:cNvSpPr txBox="1"/>
          <p:nvPr/>
        </p:nvSpPr>
        <p:spPr>
          <a:xfrm>
            <a:off x="6692347" y="2091990"/>
            <a:ext cx="520510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successful treatment was shown in patients with ARS on treatment with single agents only.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combined effort including hospitalization at intensive care (with availability of laminar flow rooms) is necessary for a successful implementation of this stockpile.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This includes non-radiation specific drugs need to be stockpiled including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antibiotics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antifungals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Antivirals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000" b="1" dirty="0">
                <a:solidFill>
                  <a:prstClr val="black"/>
                </a:solidFill>
                <a:latin typeface="Calibri" panose="020F0502020204030204"/>
              </a:rPr>
              <a:t>…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access to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blood products.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A3F917F2-C946-4D29-9CBD-3618D848DD9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1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33"/>
    </mc:Choice>
    <mc:Fallback xmlns="">
      <p:transition spd="slow" advTm="33033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FFFBA87-180F-4504-87E5-5C2D507B6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941" y="65314"/>
            <a:ext cx="9800520" cy="672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1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60"/>
    </mc:Choice>
    <mc:Fallback xmlns="">
      <p:transition spd="slow" advTm="736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Stockpile Governance and Management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7342AC-D564-40EB-B08D-2D9B312B6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271" y="1825625"/>
            <a:ext cx="11313729" cy="409809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/>
              <a:t>National emergency management plan should provide basis for SNS use</a:t>
            </a:r>
          </a:p>
          <a:p>
            <a:pPr marL="0" indent="0">
              <a:buNone/>
            </a:pPr>
            <a:r>
              <a:rPr lang="en-US" sz="2800" dirty="0"/>
              <a:t>	- National risk profile, assumptions and modeling results</a:t>
            </a:r>
          </a:p>
          <a:p>
            <a:pPr marL="0" indent="0">
              <a:buNone/>
            </a:pPr>
            <a:r>
              <a:rPr lang="en-US" sz="2800" dirty="0"/>
              <a:t>	- National preparedness capabilities and capacity</a:t>
            </a:r>
          </a:p>
          <a:p>
            <a:r>
              <a:rPr lang="en-US" sz="2800" dirty="0"/>
              <a:t>Legal aspects of SNS management</a:t>
            </a:r>
          </a:p>
          <a:p>
            <a:pPr marL="0" indent="0">
              <a:buNone/>
            </a:pPr>
            <a:r>
              <a:rPr lang="en-US" sz="2800" dirty="0"/>
              <a:t>	- Legislation on procurement (approval of medical products/devices)</a:t>
            </a:r>
          </a:p>
          <a:p>
            <a:r>
              <a:rPr lang="en-US" sz="2800" dirty="0"/>
              <a:t>Decision-making protocols for releasing the SNS elements in emergency</a:t>
            </a:r>
          </a:p>
          <a:p>
            <a:pPr marL="0" indent="0">
              <a:buNone/>
            </a:pPr>
            <a:r>
              <a:rPr lang="en-US" sz="2800" dirty="0"/>
              <a:t>	- Criteria for prioritizing allocation and distribution of the medical products</a:t>
            </a:r>
          </a:p>
          <a:p>
            <a:r>
              <a:rPr lang="en-US" sz="2800" dirty="0"/>
              <a:t>Communication strategy</a:t>
            </a:r>
          </a:p>
          <a:p>
            <a:pPr marL="0" indent="0">
              <a:buNone/>
            </a:pPr>
            <a:r>
              <a:rPr lang="en-US" sz="2800" dirty="0"/>
              <a:t>	- Timelines and priorities for access</a:t>
            </a:r>
            <a:endParaRPr lang="en-US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66ED2984-99B1-48D2-AD53-00772B3D8D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37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774"/>
    </mc:Choice>
    <mc:Fallback xmlns="">
      <p:transition spd="slow" advTm="50774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Stockpile Governance and Management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7342AC-D564-40EB-B08D-2D9B312B6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271" y="1691862"/>
            <a:ext cx="11389929" cy="44152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Roles and Responsibilities:</a:t>
            </a:r>
          </a:p>
          <a:p>
            <a:r>
              <a:rPr lang="en-US" sz="2800" dirty="0"/>
              <a:t>National stakeholders (health authorities, emergency response agencies, healthcare facilities, pharmaceutical suppliers </a:t>
            </a:r>
            <a:r>
              <a:rPr lang="en-US" sz="2800" dirty="0" err="1"/>
              <a:t>etc</a:t>
            </a:r>
            <a:r>
              <a:rPr lang="en-US" sz="2800" dirty="0"/>
              <a:t>)</a:t>
            </a:r>
          </a:p>
          <a:p>
            <a:r>
              <a:rPr lang="en-US" sz="2800" dirty="0"/>
              <a:t>International organizations (WHO</a:t>
            </a:r>
            <a:r>
              <a:rPr lang="en-US" dirty="0"/>
              <a:t>, </a:t>
            </a:r>
            <a:r>
              <a:rPr lang="en-US" sz="2800" dirty="0"/>
              <a:t>IAEA, regional partners e.g. European Commission</a:t>
            </a:r>
          </a:p>
          <a:p>
            <a:r>
              <a:rPr lang="en-US" sz="2800" dirty="0"/>
              <a:t>Neighboring countries through bilateral arrangements </a:t>
            </a:r>
          </a:p>
          <a:p>
            <a:pPr marL="0" indent="0">
              <a:buNone/>
            </a:pPr>
            <a:r>
              <a:rPr lang="en-US" sz="2700" b="1" dirty="0"/>
              <a:t>Concept of Operations for a SNS:</a:t>
            </a:r>
          </a:p>
          <a:p>
            <a:r>
              <a:rPr lang="en-US" sz="2800" dirty="0"/>
              <a:t>Setting up the stockpile (scoping and sizing, procurement, storage)</a:t>
            </a:r>
          </a:p>
          <a:p>
            <a:r>
              <a:rPr lang="en-US" sz="2800" dirty="0"/>
              <a:t>Managing the stockpile (</a:t>
            </a:r>
            <a:r>
              <a:rPr lang="en-US" dirty="0"/>
              <a:t>i</a:t>
            </a:r>
            <a:r>
              <a:rPr lang="en-US" sz="2800" dirty="0"/>
              <a:t>nventory, protocols for deployment, integration into the overall response plans, refill)</a:t>
            </a:r>
          </a:p>
          <a:p>
            <a:r>
              <a:rPr lang="en-US" sz="2800" dirty="0"/>
              <a:t>Staffing and training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F3853883-8015-4317-B84A-2690A786AC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46"/>
    </mc:Choice>
    <mc:Fallback xmlns="">
      <p:transition spd="slow" advTm="19146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Stockpile Governance and Management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7342AC-D564-40EB-B08D-2D9B312B6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71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dirty="0"/>
              <a:t>Approaches to Managing a National Stockpile</a:t>
            </a:r>
          </a:p>
          <a:p>
            <a:r>
              <a:rPr lang="en-US" dirty="0"/>
              <a:t>A physical inventory</a:t>
            </a:r>
          </a:p>
          <a:p>
            <a:pPr marL="0" indent="0">
              <a:buNone/>
            </a:pPr>
            <a:r>
              <a:rPr lang="en-US" dirty="0"/>
              <a:t>	- Warehouse-stored inventories</a:t>
            </a:r>
          </a:p>
          <a:p>
            <a:pPr marL="0" indent="0">
              <a:buNone/>
            </a:pPr>
            <a:r>
              <a:rPr lang="en-US" dirty="0"/>
              <a:t>	- Vendor-managed inventories</a:t>
            </a:r>
          </a:p>
          <a:p>
            <a:pPr marL="0" indent="0">
              <a:buNone/>
            </a:pPr>
            <a:r>
              <a:rPr lang="en-US" dirty="0"/>
              <a:t>	- User-managed inventory (“stock bubble”)</a:t>
            </a:r>
          </a:p>
          <a:p>
            <a:r>
              <a:rPr lang="en-US" dirty="0"/>
              <a:t>Virtual inventory</a:t>
            </a:r>
          </a:p>
          <a:p>
            <a:r>
              <a:rPr lang="en-US" dirty="0"/>
              <a:t>Short-term loan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6EBE74-CA61-4AA8-94CC-846964594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3367" y="2804638"/>
            <a:ext cx="3881536" cy="3092579"/>
          </a:xfrm>
          <a:prstGeom prst="rect">
            <a:avLst/>
          </a:prstGeom>
        </p:spPr>
      </p:pic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CB614ADB-EF61-475B-AFFC-FE98F7327F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4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303"/>
    </mc:Choice>
    <mc:Fallback xmlns="">
      <p:transition spd="slow" advTm="72303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Stockpile Governance and Management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7342AC-D564-40EB-B08D-2D9B312B6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51" y="1825625"/>
            <a:ext cx="1131148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dirty="0"/>
              <a:t>Resource Commitment and Management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dirty="0"/>
              <a:t>Substantial initial cost</a:t>
            </a:r>
          </a:p>
          <a:p>
            <a:pPr marL="0" indent="0">
              <a:buNone/>
            </a:pPr>
            <a:r>
              <a:rPr lang="en-US" dirty="0"/>
              <a:t>	- Purchase of pharmaceuticals, supplies, equipment</a:t>
            </a:r>
          </a:p>
          <a:p>
            <a:pPr marL="0" indent="0">
              <a:buNone/>
            </a:pPr>
            <a:r>
              <a:rPr lang="en-US" dirty="0"/>
              <a:t>	- Other cost</a:t>
            </a:r>
          </a:p>
          <a:p>
            <a:r>
              <a:rPr lang="en-US" dirty="0"/>
              <a:t>Sustainable finance and human resources</a:t>
            </a:r>
          </a:p>
          <a:p>
            <a:pPr marL="0" indent="0">
              <a:buNone/>
            </a:pPr>
            <a:r>
              <a:rPr lang="en-US" dirty="0"/>
              <a:t>	- Replenishment after use and stockpile rotation</a:t>
            </a:r>
          </a:p>
          <a:p>
            <a:pPr marL="0" indent="0">
              <a:buNone/>
            </a:pPr>
            <a:r>
              <a:rPr lang="en-US" dirty="0"/>
              <a:t>	- Maintenance of facilities and expertise</a:t>
            </a:r>
          </a:p>
          <a:p>
            <a:r>
              <a:rPr lang="en-US" dirty="0"/>
              <a:t>Reliable and sustainable sources of supplies</a:t>
            </a:r>
          </a:p>
          <a:p>
            <a:pPr marL="0" indent="0">
              <a:buNone/>
            </a:pPr>
            <a:r>
              <a:rPr lang="en-US" dirty="0"/>
              <a:t>	- Purchase agreement, assistance during an emergency, contingency plans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A805420E-A8F2-45B0-AE60-788EAFD751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55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55"/>
    </mc:Choice>
    <mc:Fallback xmlns="">
      <p:transition spd="slow" advTm="20855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4DE9B2A-DA53-4C8F-84B9-19F1D0E47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015" y="79404"/>
            <a:ext cx="9924176" cy="680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48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9"/>
    </mc:Choice>
    <mc:Fallback xmlns="">
      <p:transition spd="slow" advTm="780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828CBC-BE9C-4470-948F-A5D0E40283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9909" y="1649868"/>
            <a:ext cx="1999197" cy="2754312"/>
          </a:xfrm>
          <a:prstGeom prst="rect">
            <a:avLst/>
          </a:prstGeom>
        </p:spPr>
      </p:pic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7342AC-D564-40EB-B08D-2D9B312B6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894" y="1649867"/>
            <a:ext cx="7824208" cy="5016994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The first report on national stockpiles for radiation emergencies was a summary of a WHO Consultation held in 2007.</a:t>
            </a:r>
          </a:p>
          <a:p>
            <a:r>
              <a:rPr lang="en-US" sz="2400" dirty="0"/>
              <a:t>Since then, new drugs came to market and were approved in several countries, new experiences emerged from managing and use of stockpiles health emergencies and new guidelines were developed. </a:t>
            </a:r>
          </a:p>
          <a:p>
            <a:r>
              <a:rPr lang="en-US" sz="2400" dirty="0"/>
              <a:t>In 2021, a REMPAN Working Group (WG) was set up to revise the 2007 report and held five on-line meetings to develop the draft.</a:t>
            </a:r>
          </a:p>
          <a:p>
            <a:r>
              <a:rPr lang="en-US" sz="2400" dirty="0"/>
              <a:t>Peer-review conducted in the 1</a:t>
            </a:r>
            <a:r>
              <a:rPr lang="en-US" sz="2400" baseline="30000" dirty="0"/>
              <a:t>st</a:t>
            </a:r>
            <a:r>
              <a:rPr lang="en-US" sz="2400" dirty="0"/>
              <a:t> half of 2022.</a:t>
            </a:r>
          </a:p>
          <a:p>
            <a:r>
              <a:rPr lang="en-US" sz="2400" dirty="0"/>
              <a:t>Feedback processed and document was finalized, edited and processed through WHO’s publishing protocol by end 2022</a:t>
            </a:r>
          </a:p>
          <a:p>
            <a:r>
              <a:rPr lang="en-US" sz="2400" dirty="0"/>
              <a:t>Published in Jan 2023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F70723-D96F-4052-969E-13EAE15212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8204" y="3501629"/>
            <a:ext cx="2184493" cy="307895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0" name="Arrow: Bent 9">
            <a:extLst>
              <a:ext uri="{FF2B5EF4-FFF2-40B4-BE49-F238E27FC236}">
                <a16:creationId xmlns:a16="http://schemas.microsoft.com/office/drawing/2014/main" id="{E4B0D421-39F9-4453-8F96-70701DD2ABA8}"/>
              </a:ext>
            </a:extLst>
          </p:cNvPr>
          <p:cNvSpPr/>
          <p:nvPr/>
        </p:nvSpPr>
        <p:spPr>
          <a:xfrm flipV="1">
            <a:off x="8818789" y="4437736"/>
            <a:ext cx="929442" cy="893223"/>
          </a:xfrm>
          <a:prstGeom prst="ben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Arrow: Bent 10">
            <a:extLst>
              <a:ext uri="{FF2B5EF4-FFF2-40B4-BE49-F238E27FC236}">
                <a16:creationId xmlns:a16="http://schemas.microsoft.com/office/drawing/2014/main" id="{A23A77C6-205B-4359-A87A-BF73A0C613E9}"/>
              </a:ext>
            </a:extLst>
          </p:cNvPr>
          <p:cNvSpPr/>
          <p:nvPr/>
        </p:nvSpPr>
        <p:spPr>
          <a:xfrm rot="5400000">
            <a:off x="10132611" y="2513633"/>
            <a:ext cx="929442" cy="901293"/>
          </a:xfrm>
          <a:prstGeom prst="ben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2D264D-2AA8-4A41-905D-2BBD18293F78}"/>
              </a:ext>
            </a:extLst>
          </p:cNvPr>
          <p:cNvSpPr txBox="1"/>
          <p:nvPr/>
        </p:nvSpPr>
        <p:spPr>
          <a:xfrm rot="2751666">
            <a:off x="10099618" y="2730621"/>
            <a:ext cx="1174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Revision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36F36D-9ECA-4B1C-8CB4-942EE55F29A4}"/>
              </a:ext>
            </a:extLst>
          </p:cNvPr>
          <p:cNvSpPr txBox="1"/>
          <p:nvPr/>
        </p:nvSpPr>
        <p:spPr>
          <a:xfrm rot="2751666">
            <a:off x="8654516" y="4815437"/>
            <a:ext cx="1174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Update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0BB8E5-C479-4CE5-BBD3-BBF89A4C69B7}"/>
              </a:ext>
            </a:extLst>
          </p:cNvPr>
          <p:cNvSpPr txBox="1"/>
          <p:nvPr/>
        </p:nvSpPr>
        <p:spPr>
          <a:xfrm>
            <a:off x="8506435" y="1749404"/>
            <a:ext cx="1174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333399"/>
                </a:solidFill>
              </a:rPr>
              <a:t>2007</a:t>
            </a:r>
          </a:p>
        </p:txBody>
      </p:sp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6777" y="474160"/>
            <a:ext cx="9184116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Stockpile Policy Advice development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Ebrima"/>
              <a:cs typeface="Arial" panose="020B0604020202020204" pitchFamily="34" charset="0"/>
            </a:endParaRP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E021090E-002F-D548-0B6F-86EFDA1A72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347" t="42982" r="50116" b="31240"/>
          <a:stretch/>
        </p:blipFill>
        <p:spPr>
          <a:xfrm>
            <a:off x="9495034" y="191139"/>
            <a:ext cx="2465224" cy="90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88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356"/>
    </mc:Choice>
    <mc:Fallback xmlns="">
      <p:transition spd="slow" advTm="111356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497271" y="321037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R &amp; D for Medical Countermeasures</a:t>
            </a:r>
          </a:p>
          <a:p>
            <a:pPr>
              <a:defRPr/>
            </a:pPr>
            <a:r>
              <a:rPr lang="en-US" sz="36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Investigational Therapies to watch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0" dirty="0">
              <a:solidFill>
                <a:prstClr val="white"/>
              </a:solidFill>
              <a:latin typeface="+mn-lt"/>
              <a:ea typeface="Ebrima"/>
              <a:cs typeface="Arial" panose="020B0604020202020204" pitchFamily="34" charset="0"/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7342AC-D564-40EB-B08D-2D9B312B6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637" y="1522762"/>
            <a:ext cx="11096764" cy="5032564"/>
          </a:xfrm>
        </p:spPr>
        <p:txBody>
          <a:bodyPr>
            <a:noAutofit/>
          </a:bodyPr>
          <a:lstStyle/>
          <a:p>
            <a:r>
              <a:rPr lang="en-US" sz="2000" b="1" dirty="0"/>
              <a:t>  HOPO - </a:t>
            </a:r>
            <a:r>
              <a:rPr lang="en-US" sz="2000" dirty="0">
                <a:effectLst/>
              </a:rPr>
              <a:t>Experimental oral drug that seems promising for an effective and safe decorporating agent for actinides and more potent than DTPAs (</a:t>
            </a:r>
            <a:r>
              <a:rPr lang="en-US" sz="2000" dirty="0" err="1"/>
              <a:t>d</a:t>
            </a:r>
            <a:r>
              <a:rPr lang="en-US" sz="2000" dirty="0" err="1">
                <a:effectLst/>
              </a:rPr>
              <a:t>ecorporates</a:t>
            </a:r>
            <a:r>
              <a:rPr lang="en-US" sz="2000" dirty="0">
                <a:effectLst/>
              </a:rPr>
              <a:t> Pu &amp; Am when given 5 days post-exposure)</a:t>
            </a:r>
          </a:p>
          <a:p>
            <a:r>
              <a:rPr lang="en-US" sz="2000" b="1" dirty="0"/>
              <a:t>Lung Surfactant - u</a:t>
            </a:r>
            <a:r>
              <a:rPr lang="en-US" sz="2000" dirty="0"/>
              <a:t>nder consideration for radiation-induced lung injuries (used for treatment of premature infants with respiratory distress syndrome), preserves lung function and improves survival in irradiated animals</a:t>
            </a:r>
          </a:p>
          <a:p>
            <a:r>
              <a:rPr lang="en-US" sz="2000" b="1" dirty="0"/>
              <a:t>Angiotensin Converting Enzyme (ACE) Inhibitors </a:t>
            </a:r>
            <a:r>
              <a:rPr lang="en-US" sz="2000" dirty="0"/>
              <a:t>(Lisinopril, Captopril, Enalapril, </a:t>
            </a:r>
            <a:r>
              <a:rPr lang="en-US" sz="2000" dirty="0" err="1"/>
              <a:t>Fosinopril</a:t>
            </a:r>
            <a:r>
              <a:rPr lang="en-US" sz="2000" dirty="0"/>
              <a:t> widely used for hypertension, heart failure, and other clinical conditions) show increased survival in rodents when dosed weeks post-irradiation, clinical trial showed reduced kidney and lung injuries in irradiated patients</a:t>
            </a:r>
          </a:p>
          <a:p>
            <a:r>
              <a:rPr lang="en-US" sz="2000" b="1" dirty="0"/>
              <a:t>Erythropoietin (EPO) Stimulating Agents</a:t>
            </a:r>
            <a:r>
              <a:rPr lang="en-US" sz="2000" dirty="0"/>
              <a:t> used for treatment of anemia associated with chronic renal failure and conditions, used off-label in radiation accident patients by promoting recovery of red blood cell production post-irradiation. In rodent studies showed a radiation survival benefit</a:t>
            </a:r>
          </a:p>
          <a:p>
            <a:r>
              <a:rPr lang="en-US" sz="2000" b="1" dirty="0"/>
              <a:t>Mesenchymal Stromal Cells (MSCs)</a:t>
            </a:r>
            <a:r>
              <a:rPr lang="en-US" sz="2000" dirty="0"/>
              <a:t> - innovative strategy for radiation skin burns combining classical surgery/skin grafts with local MSCs – used successfully in a limited number of patients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>
              <a:effectLst/>
            </a:endParaRP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D556C167-E753-4076-9856-90960524EA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67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415"/>
    </mc:Choice>
    <mc:Fallback xmlns="">
      <p:transition spd="slow" advTm="93415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FA0B16-0771-3045-BCA2-7A9CE28BCE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828800"/>
            <a:ext cx="6435090" cy="1885950"/>
          </a:xfrm>
        </p:spPr>
        <p:txBody>
          <a:bodyPr>
            <a:normAutofit fontScale="90000"/>
          </a:bodyPr>
          <a:lstStyle/>
          <a:p>
            <a:r>
              <a:rPr lang="en-US" sz="6600" dirty="0">
                <a:solidFill>
                  <a:schemeClr val="bg2"/>
                </a:solidFill>
              </a:rPr>
              <a:t>Thank you!</a:t>
            </a:r>
            <a:br>
              <a:rPr lang="en-US" sz="6600" dirty="0">
                <a:solidFill>
                  <a:schemeClr val="bg2"/>
                </a:solidFill>
              </a:rPr>
            </a:br>
            <a:br>
              <a:rPr lang="en-US" sz="6600" dirty="0">
                <a:solidFill>
                  <a:schemeClr val="bg2"/>
                </a:solidFill>
              </a:rPr>
            </a:br>
            <a:r>
              <a:rPr lang="en-US" sz="6600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CarrZ@who.int</a:t>
            </a:r>
            <a:r>
              <a:rPr lang="en-US" sz="6600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36F51D-66B6-4D12-ABB5-19D88775E190}"/>
              </a:ext>
            </a:extLst>
          </p:cNvPr>
          <p:cNvSpPr/>
          <p:nvPr/>
        </p:nvSpPr>
        <p:spPr>
          <a:xfrm>
            <a:off x="354330" y="5612130"/>
            <a:ext cx="2937510" cy="1051560"/>
          </a:xfrm>
          <a:prstGeom prst="rect">
            <a:avLst/>
          </a:prstGeom>
          <a:solidFill>
            <a:srgbClr val="0020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216D1B80-6D94-43BB-BFC0-46FADC5444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346" t="30876" r="11332" b="31240"/>
          <a:stretch/>
        </p:blipFill>
        <p:spPr>
          <a:xfrm>
            <a:off x="160359" y="5612130"/>
            <a:ext cx="3325451" cy="9041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F8C3C36-F95A-58B7-A0ED-4A0C05CF820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1738" y="509855"/>
            <a:ext cx="3933307" cy="554384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30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820"/>
    </mc:Choice>
    <mc:Fallback xmlns="">
      <p:transition spd="slow" advTm="2582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319D15-B57D-4DA6-B2B3-367F933A5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292" y="0"/>
            <a:ext cx="1083141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08CCCF-EB17-491C-8465-CF4038952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1765" y="272846"/>
            <a:ext cx="6451134" cy="381495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accent1"/>
                </a:solidFill>
                <a:highlight>
                  <a:srgbClr val="FFFF00"/>
                </a:highlight>
              </a:rPr>
              <a:t>URL: </a:t>
            </a:r>
            <a:r>
              <a:rPr lang="en-US" sz="1800" dirty="0">
                <a:highlight>
                  <a:srgbClr val="FFFF00"/>
                </a:highlight>
                <a:hlinkClick r:id="rId3"/>
              </a:rPr>
              <a:t>https://www.who.int/publications/i/item/9789240067875</a:t>
            </a:r>
            <a:r>
              <a:rPr lang="en-US" sz="1800" dirty="0">
                <a:highlight>
                  <a:srgbClr val="FFFF00"/>
                </a:highligh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1211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07"/>
    </mc:Choice>
    <mc:Fallback xmlns="">
      <p:transition spd="slow" advTm="760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2313C2-2E1E-48DB-9370-187DB6394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859" y="192948"/>
            <a:ext cx="11604172" cy="805542"/>
          </a:xfrm>
        </p:spPr>
        <p:txBody>
          <a:bodyPr/>
          <a:lstStyle/>
          <a:p>
            <a:r>
              <a:rPr lang="en-US" dirty="0"/>
              <a:t>Contributors</a:t>
            </a: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7F5A97B7-576F-4A61-AF65-830A58525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24" y="1474308"/>
            <a:ext cx="11418507" cy="51907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b="1" dirty="0"/>
              <a:t>Co-Chairs: </a:t>
            </a:r>
          </a:p>
          <a:p>
            <a:pPr marL="0" indent="0">
              <a:buNone/>
            </a:pPr>
            <a:r>
              <a:rPr lang="en-US" sz="2000" dirty="0">
                <a:highlight>
                  <a:srgbClr val="FFFF00"/>
                </a:highlight>
              </a:rPr>
              <a:t>Prof. Nick Dainiak – Yale School of Medicine, USA </a:t>
            </a:r>
          </a:p>
          <a:p>
            <a:pPr marL="0" indent="0">
              <a:buNone/>
            </a:pPr>
            <a:r>
              <a:rPr lang="en-US" sz="2000" dirty="0"/>
              <a:t>Dr. Chunsheng Li – Health Canada </a:t>
            </a:r>
          </a:p>
          <a:p>
            <a:pPr marL="0" indent="0">
              <a:buNone/>
            </a:pPr>
            <a:r>
              <a:rPr lang="en-US" sz="2000" b="1" dirty="0"/>
              <a:t>Working Group members</a:t>
            </a:r>
          </a:p>
          <a:p>
            <a:pPr marL="0" indent="0">
              <a:buNone/>
            </a:pPr>
            <a:r>
              <a:rPr lang="en-US" sz="2000" dirty="0">
                <a:highlight>
                  <a:srgbClr val="FFFF00"/>
                </a:highlight>
              </a:rPr>
              <a:t>Prof./Col. Matthias Port – Institute of Radiobiology, Germany </a:t>
            </a:r>
          </a:p>
          <a:p>
            <a:pPr marL="0" indent="0">
              <a:buNone/>
            </a:pPr>
            <a:r>
              <a:rPr lang="en-US" sz="2000" dirty="0"/>
              <a:t>Dr. Andrea DiCarlo – Institute for Immunology and Allergic Diseases, NIH, USA </a:t>
            </a:r>
          </a:p>
          <a:p>
            <a:pPr marL="0" indent="0">
              <a:buNone/>
            </a:pPr>
            <a:r>
              <a:rPr lang="en-US" sz="2000" dirty="0"/>
              <a:t>Dr. Marc Benderitter – Institute of Radioprotection and Nuclear Safety, France  </a:t>
            </a:r>
          </a:p>
          <a:p>
            <a:pPr marL="0" indent="0">
              <a:buNone/>
            </a:pPr>
            <a:r>
              <a:rPr lang="en-US" sz="2000" dirty="0">
                <a:highlight>
                  <a:srgbClr val="FFFF00"/>
                </a:highlight>
              </a:rPr>
              <a:t>Dr Maj. Cornelius Hermann -  Institute of Radiobiology, Germany </a:t>
            </a:r>
          </a:p>
          <a:p>
            <a:pPr marL="0" indent="0">
              <a:buNone/>
            </a:pPr>
            <a:r>
              <a:rPr lang="en-US" sz="2000" dirty="0"/>
              <a:t>Prof. Makoto Akashi – Tokyo University of Nursing (formerly with NIRS/Chiba), Japan</a:t>
            </a:r>
          </a:p>
          <a:p>
            <a:pPr marL="0" indent="0">
              <a:buNone/>
            </a:pPr>
            <a:r>
              <a:rPr lang="en-US" sz="2000" dirty="0"/>
              <a:t>Dr. Atsushi Kumagai – National Institute for Radiological Sciences (QST), Japan </a:t>
            </a:r>
          </a:p>
          <a:p>
            <a:pPr marL="0" indent="0">
              <a:buNone/>
            </a:pPr>
            <a:r>
              <a:rPr lang="en-US" sz="2000" dirty="0"/>
              <a:t>Dr. Andrey Bushmanov – Federal Medical-Biological Center (Russian Federation)</a:t>
            </a:r>
          </a:p>
          <a:p>
            <a:pPr marL="0" indent="0">
              <a:buNone/>
            </a:pPr>
            <a:r>
              <a:rPr lang="en-US" sz="2000" b="1" dirty="0"/>
              <a:t>Critical contributors:</a:t>
            </a:r>
          </a:p>
          <a:p>
            <a:pPr marL="0" indent="0">
              <a:buNone/>
            </a:pPr>
            <a:r>
              <a:rPr lang="en-US" sz="2000" dirty="0">
                <a:highlight>
                  <a:srgbClr val="FFFF00"/>
                </a:highlight>
              </a:rPr>
              <a:t>Prof. Urs Schanz – Zurich University Hospital, Switzerland</a:t>
            </a: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kern="1200" baseline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Dr. Ioana </a:t>
            </a:r>
            <a:r>
              <a:rPr lang="en-US" sz="2000" b="0" i="0" u="none" strike="noStrike" kern="1200" baseline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Ghiga</a:t>
            </a:r>
            <a:r>
              <a:rPr lang="en-US" sz="2000" b="0" i="0" u="none" strike="noStrike" kern="1200" baseline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</a:t>
            </a:r>
            <a:r>
              <a:rPr lang="en-US" sz="2000" b="0" i="0" u="none" strike="noStrike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High Impact Events Preparedness Unit</a:t>
            </a:r>
            <a:r>
              <a:rPr lang="en-US" sz="2000" kern="1200" dirty="0">
                <a:solidFill>
                  <a:srgbClr val="000000"/>
                </a:solidFill>
                <a:latin typeface="Arial" panose="020B0604020202020204" pitchFamily="34" charset="0"/>
              </a:rPr>
              <a:t>, WHO</a:t>
            </a: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Dr. Benedikt Huttner – Essential Medicines List Unit, WHO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1B4CA6-8D7D-43D5-8309-D7A59F87CCD4}"/>
              </a:ext>
            </a:extLst>
          </p:cNvPr>
          <p:cNvSpPr txBox="1"/>
          <p:nvPr/>
        </p:nvSpPr>
        <p:spPr>
          <a:xfrm>
            <a:off x="8325267" y="1640185"/>
            <a:ext cx="3576764" cy="101566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With financial support of the </a:t>
            </a:r>
          </a:p>
          <a:p>
            <a:r>
              <a:rPr lang="en-US" sz="2000" dirty="0">
                <a:solidFill>
                  <a:schemeClr val="bg1"/>
                </a:solidFill>
              </a:rPr>
              <a:t>Swiss Federal Office </a:t>
            </a:r>
          </a:p>
          <a:p>
            <a:r>
              <a:rPr lang="en-US" sz="2000" dirty="0">
                <a:solidFill>
                  <a:schemeClr val="bg1"/>
                </a:solidFill>
              </a:rPr>
              <a:t>of Public Health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2E4BD6FB-9677-FA86-8CE8-72838EFB1B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47" t="42982" r="50116" b="31240"/>
          <a:stretch/>
        </p:blipFill>
        <p:spPr>
          <a:xfrm>
            <a:off x="9495034" y="191139"/>
            <a:ext cx="2465224" cy="9034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506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05"/>
    </mc:Choice>
    <mc:Fallback xmlns="">
      <p:transition spd="slow" advTm="221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196B26B-4B80-4F9F-B59B-D75DFE737F1D}"/>
              </a:ext>
            </a:extLst>
          </p:cNvPr>
          <p:cNvSpPr txBox="1">
            <a:spLocks/>
          </p:cNvSpPr>
          <p:nvPr/>
        </p:nvSpPr>
        <p:spPr>
          <a:xfrm>
            <a:off x="614717" y="460171"/>
            <a:ext cx="8856947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The structure of the document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Ebrima"/>
              <a:cs typeface="Arial" panose="020B0604020202020204" pitchFamily="34" charset="0"/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8B1ED7-214C-444E-ACA4-B26893C122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630" y="1729380"/>
            <a:ext cx="3608392" cy="4668449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D54739-000B-421A-B9A9-F880FDFE25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0278"/>
          <a:stretch/>
        </p:blipFill>
        <p:spPr>
          <a:xfrm>
            <a:off x="614717" y="1610112"/>
            <a:ext cx="5698143" cy="49394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59D05D-24FE-4630-82DD-A3BE3EB662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9958" y="5069607"/>
            <a:ext cx="5736869" cy="164474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F1963311-4CCF-6E6C-D634-666CDDEBFA0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347" t="42982" r="50116" b="31240"/>
          <a:stretch/>
        </p:blipFill>
        <p:spPr>
          <a:xfrm>
            <a:off x="9495034" y="191139"/>
            <a:ext cx="2465224" cy="9034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657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93"/>
    </mc:Choice>
    <mc:Fallback xmlns="">
      <p:transition spd="slow" advTm="517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A4F1FD0-ED44-4B87-80E0-F11908121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885"/>
            <a:ext cx="6163535" cy="4324954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16E99A1-C3FC-468F-9933-48A855EFE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999" y="2218678"/>
            <a:ext cx="6134956" cy="4639322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7F9A8D6-E7A7-4288-9A95-F671154057AD}"/>
              </a:ext>
            </a:extLst>
          </p:cNvPr>
          <p:cNvSpPr txBox="1"/>
          <p:nvPr/>
        </p:nvSpPr>
        <p:spPr>
          <a:xfrm>
            <a:off x="749627" y="4458825"/>
            <a:ext cx="4664279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Target audience:</a:t>
            </a:r>
          </a:p>
          <a:p>
            <a:pPr algn="just"/>
            <a:r>
              <a:rPr lang="en-US" sz="1800" b="0" i="0" u="none" strike="noStrike" baseline="0" dirty="0">
                <a:latin typeface="TradeGothic LT"/>
              </a:rPr>
              <a:t>Public health administrators, policy makers, healthcare providers, and any other health professionals responsible for radiation emergencies preparedness and response.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02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270"/>
    </mc:Choice>
    <mc:Fallback xmlns="">
      <p:transition spd="slow" advTm="2827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6F81353-68C0-46E6-8E91-3B6390B552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741"/>
          <a:stretch/>
        </p:blipFill>
        <p:spPr>
          <a:xfrm>
            <a:off x="924265" y="0"/>
            <a:ext cx="10343470" cy="6684711"/>
          </a:xfrm>
          <a:prstGeom prst="rect">
            <a:avLst/>
          </a:prstGeom>
        </p:spPr>
      </p:pic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0552C95A-1B5E-44AB-99E5-5C776A260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206" y="3088245"/>
            <a:ext cx="8706994" cy="2636694"/>
          </a:xfrm>
          <a:solidFill>
            <a:srgbClr val="FFFFFF">
              <a:alpha val="63922"/>
            </a:srgbClr>
          </a:solidFill>
        </p:spPr>
        <p:txBody>
          <a:bodyPr>
            <a:normAutofit/>
          </a:bodyPr>
          <a:lstStyle/>
          <a:p>
            <a:r>
              <a:rPr lang="en-US" dirty="0"/>
              <a:t>Strategic National Stockpile (SNS) should be able to: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Rapidly made resources available in response to an emergency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improve standard of care in a mass casualty incident and reduce morbidity and mortality (combined injuries)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move from ‘crisis’ to ‘contingency’ and to ‘conventional’ care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permit efficient distribution of resources  </a:t>
            </a:r>
          </a:p>
        </p:txBody>
      </p:sp>
    </p:spTree>
    <p:extLst>
      <p:ext uri="{BB962C8B-B14F-4D97-AF65-F5344CB8AC3E}">
        <p14:creationId xmlns:p14="http://schemas.microsoft.com/office/powerpoint/2010/main" val="6593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847"/>
    </mc:Choice>
    <mc:Fallback xmlns="">
      <p:transition spd="slow" advTm="36847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0C5D12D-1685-4594-A830-CCAD1B7EB1B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-9525"/>
            <a:ext cx="12225889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BC0C762-4CDA-43E8-B7DA-CE9799ABF08F}"/>
              </a:ext>
            </a:extLst>
          </p:cNvPr>
          <p:cNvSpPr txBox="1">
            <a:spLocks/>
          </p:cNvSpPr>
          <p:nvPr/>
        </p:nvSpPr>
        <p:spPr>
          <a:xfrm>
            <a:off x="11416433" y="6580588"/>
            <a:ext cx="289931" cy="18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4CE0EA-F3B5-4684-BA10-C594598FDB9C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7342AC-D564-40EB-B08D-2D9B312B6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476" y="1596389"/>
            <a:ext cx="11136922" cy="490228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Decision to create a SNS requires </a:t>
            </a:r>
          </a:p>
          <a:p>
            <a:r>
              <a:rPr lang="en-US" dirty="0"/>
              <a:t>understanding potential scenarios and types of radioactive sources that may be involved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Medical therapy </a:t>
            </a:r>
            <a:r>
              <a:rPr lang="en-US" dirty="0"/>
              <a:t>(diagnostic imaging, brachytherapy and RT for cancer, etc.):  </a:t>
            </a:r>
            <a:r>
              <a:rPr lang="en-US" baseline="30000" dirty="0"/>
              <a:t>99</a:t>
            </a:r>
            <a:r>
              <a:rPr lang="en-US" dirty="0"/>
              <a:t>Tc, </a:t>
            </a:r>
            <a:r>
              <a:rPr lang="en-US" baseline="30000" dirty="0"/>
              <a:t>82</a:t>
            </a:r>
            <a:r>
              <a:rPr lang="en-US" dirty="0"/>
              <a:t>Rb, </a:t>
            </a:r>
            <a:r>
              <a:rPr lang="en-US" baseline="30000" dirty="0"/>
              <a:t>201</a:t>
            </a:r>
            <a:r>
              <a:rPr lang="en-US" dirty="0"/>
              <a:t>Tl, </a:t>
            </a:r>
            <a:r>
              <a:rPr lang="en-US" baseline="30000" dirty="0"/>
              <a:t>82</a:t>
            </a:r>
            <a:r>
              <a:rPr lang="en-US" dirty="0"/>
              <a:t>Sr, </a:t>
            </a:r>
            <a:r>
              <a:rPr lang="en-US" baseline="30000" dirty="0"/>
              <a:t>99</a:t>
            </a:r>
            <a:r>
              <a:rPr lang="en-US" dirty="0"/>
              <a:t>Mo, </a:t>
            </a:r>
            <a:r>
              <a:rPr lang="en-US" baseline="30000" dirty="0"/>
              <a:t>60</a:t>
            </a:r>
            <a:r>
              <a:rPr lang="en-US" dirty="0"/>
              <a:t>Co, </a:t>
            </a:r>
            <a:r>
              <a:rPr lang="en-US" baseline="30000" dirty="0"/>
              <a:t>137</a:t>
            </a:r>
            <a:r>
              <a:rPr lang="en-US" dirty="0"/>
              <a:t>Cs, </a:t>
            </a:r>
            <a:r>
              <a:rPr lang="en-US" baseline="30000" dirty="0"/>
              <a:t>192</a:t>
            </a:r>
            <a:r>
              <a:rPr lang="en-US" dirty="0"/>
              <a:t>Ir, x-rays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Research</a:t>
            </a:r>
            <a:r>
              <a:rPr lang="en-US" dirty="0"/>
              <a:t> : </a:t>
            </a:r>
            <a:r>
              <a:rPr lang="en-US" baseline="30000" dirty="0"/>
              <a:t>32</a:t>
            </a:r>
            <a:r>
              <a:rPr lang="en-US" dirty="0"/>
              <a:t>P, </a:t>
            </a:r>
            <a:r>
              <a:rPr lang="en-US" baseline="30000" dirty="0"/>
              <a:t>3</a:t>
            </a:r>
            <a:r>
              <a:rPr lang="en-US" dirty="0"/>
              <a:t>H, </a:t>
            </a:r>
            <a:r>
              <a:rPr lang="en-US" baseline="30000" dirty="0"/>
              <a:t>14</a:t>
            </a:r>
            <a:r>
              <a:rPr lang="en-US" dirty="0"/>
              <a:t>C, </a:t>
            </a:r>
            <a:r>
              <a:rPr lang="en-US" baseline="30000" dirty="0"/>
              <a:t>68</a:t>
            </a:r>
            <a:r>
              <a:rPr lang="en-US" dirty="0"/>
              <a:t>Ge, </a:t>
            </a:r>
            <a:r>
              <a:rPr lang="en-US" baseline="30000" dirty="0"/>
              <a:t>90</a:t>
            </a:r>
            <a:r>
              <a:rPr lang="en-US" dirty="0"/>
              <a:t>Y, </a:t>
            </a:r>
            <a:r>
              <a:rPr lang="en-US" baseline="30000" dirty="0"/>
              <a:t>86</a:t>
            </a:r>
            <a:r>
              <a:rPr lang="en-US" dirty="0"/>
              <a:t>Y, </a:t>
            </a:r>
            <a:r>
              <a:rPr lang="en-US" baseline="30000" dirty="0"/>
              <a:t>194</a:t>
            </a:r>
            <a:r>
              <a:rPr lang="en-US" dirty="0"/>
              <a:t>Ir, </a:t>
            </a:r>
            <a:r>
              <a:rPr lang="en-US" baseline="30000" dirty="0"/>
              <a:t>125</a:t>
            </a:r>
            <a:r>
              <a:rPr lang="en-US" dirty="0"/>
              <a:t>I, </a:t>
            </a:r>
            <a:r>
              <a:rPr lang="en-US" baseline="30000" dirty="0"/>
              <a:t>123</a:t>
            </a:r>
            <a:r>
              <a:rPr lang="en-US" dirty="0"/>
              <a:t>I, </a:t>
            </a:r>
            <a:r>
              <a:rPr lang="en-US" baseline="30000" dirty="0"/>
              <a:t>51</a:t>
            </a:r>
            <a:r>
              <a:rPr lang="en-US" dirty="0"/>
              <a:t>Cr, </a:t>
            </a:r>
            <a:r>
              <a:rPr lang="en-US" baseline="30000" dirty="0"/>
              <a:t>67</a:t>
            </a:r>
            <a:r>
              <a:rPr lang="en-US" dirty="0"/>
              <a:t>Cu, </a:t>
            </a:r>
            <a:r>
              <a:rPr lang="en-US" baseline="30000" dirty="0"/>
              <a:t>198</a:t>
            </a:r>
            <a:r>
              <a:rPr lang="en-US" dirty="0"/>
              <a:t>Au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Energy production </a:t>
            </a:r>
            <a:r>
              <a:rPr lang="en-US" dirty="0"/>
              <a:t>(nuclear power plants [NPPs]):  </a:t>
            </a:r>
            <a:r>
              <a:rPr lang="en-US" baseline="30000" dirty="0"/>
              <a:t>235</a:t>
            </a:r>
            <a:r>
              <a:rPr lang="en-US" dirty="0"/>
              <a:t>U, </a:t>
            </a:r>
            <a:r>
              <a:rPr lang="en-US" baseline="30000" dirty="0"/>
              <a:t>131</a:t>
            </a:r>
            <a:r>
              <a:rPr lang="en-US" dirty="0"/>
              <a:t>I, </a:t>
            </a:r>
            <a:r>
              <a:rPr lang="en-US" baseline="30000" dirty="0"/>
              <a:t>137</a:t>
            </a:r>
            <a:r>
              <a:rPr lang="en-US" dirty="0"/>
              <a:t>Cs, </a:t>
            </a:r>
          </a:p>
          <a:p>
            <a:pPr marL="457200" lvl="1" indent="0">
              <a:buNone/>
            </a:pPr>
            <a:r>
              <a:rPr lang="en-US" dirty="0"/>
              <a:t>secondary radionuclides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Industry</a:t>
            </a:r>
            <a:r>
              <a:rPr lang="en-US" dirty="0"/>
              <a:t> (industrial radiography – gas/oil pipe fitting, metal welding, </a:t>
            </a:r>
          </a:p>
          <a:p>
            <a:pPr marL="457200" lvl="1" indent="0">
              <a:buNone/>
            </a:pPr>
            <a:r>
              <a:rPr lang="en-US" dirty="0"/>
              <a:t>aircraft; RTGs; sterilized food; ceramics): </a:t>
            </a:r>
            <a:r>
              <a:rPr lang="en-US" baseline="30000" dirty="0"/>
              <a:t>192</a:t>
            </a:r>
            <a:r>
              <a:rPr lang="en-US" dirty="0"/>
              <a:t>Ir, </a:t>
            </a:r>
            <a:r>
              <a:rPr lang="en-US" baseline="30000" dirty="0"/>
              <a:t>90</a:t>
            </a:r>
            <a:r>
              <a:rPr lang="en-US" dirty="0"/>
              <a:t>Sr, </a:t>
            </a:r>
            <a:r>
              <a:rPr lang="en-US" baseline="30000" dirty="0"/>
              <a:t>60</a:t>
            </a:r>
            <a:r>
              <a:rPr lang="en-US" dirty="0"/>
              <a:t>Co, </a:t>
            </a:r>
            <a:r>
              <a:rPr lang="en-US" baseline="30000" dirty="0"/>
              <a:t>137</a:t>
            </a:r>
            <a:r>
              <a:rPr lang="en-US" dirty="0"/>
              <a:t>C, </a:t>
            </a:r>
            <a:r>
              <a:rPr lang="en-US" baseline="30000" dirty="0"/>
              <a:t>59</a:t>
            </a:r>
            <a:r>
              <a:rPr lang="en-US" dirty="0"/>
              <a:t>Co </a:t>
            </a:r>
          </a:p>
          <a:p>
            <a:r>
              <a:rPr lang="en-US" dirty="0"/>
              <a:t> Understanding threats (terrorists, states)</a:t>
            </a:r>
          </a:p>
          <a:p>
            <a:r>
              <a:rPr lang="en-US" dirty="0"/>
              <a:t>Estimating the risk of each emergency scenario, as well as vulnerabilities</a:t>
            </a:r>
          </a:p>
          <a:p>
            <a:r>
              <a:rPr lang="en-US" dirty="0"/>
              <a:t>Identifying the scope and elements of a SNS based on the information above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15" name="Title 6">
            <a:extLst>
              <a:ext uri="{FF2B5EF4-FFF2-40B4-BE49-F238E27FC236}">
                <a16:creationId xmlns:a16="http://schemas.microsoft.com/office/drawing/2014/main" id="{69FE8FA8-5B92-4979-A9A7-AFB9B7EF8FA3}"/>
              </a:ext>
            </a:extLst>
          </p:cNvPr>
          <p:cNvSpPr txBox="1">
            <a:spLocks/>
          </p:cNvSpPr>
          <p:nvPr/>
        </p:nvSpPr>
        <p:spPr>
          <a:xfrm>
            <a:off x="278815" y="235719"/>
            <a:ext cx="7960115" cy="720000"/>
          </a:xfrm>
          <a:prstGeom prst="rect">
            <a:avLst/>
          </a:prstGeom>
        </p:spPr>
        <p:txBody>
          <a:bodyPr vert="horz"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Where to start?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0" dirty="0">
                <a:solidFill>
                  <a:prstClr val="white"/>
                </a:solidFill>
                <a:latin typeface="+mn-lt"/>
                <a:ea typeface="Ebrima"/>
                <a:cs typeface="Arial" panose="020B0604020202020204" pitchFamily="34" charset="0"/>
              </a:rPr>
              <a:t>Assumptions and Scenarios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Ebrima"/>
              <a:cs typeface="Arial" panose="020B0604020202020204" pitchFamily="34" charset="0"/>
            </a:endParaRP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589A2522-E37F-4170-83C1-CAB4C58EEE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46" t="30876" r="11332" b="31240"/>
          <a:stretch/>
        </p:blipFill>
        <p:spPr>
          <a:xfrm>
            <a:off x="8719452" y="143649"/>
            <a:ext cx="3325451" cy="9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5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330"/>
    </mc:Choice>
    <mc:Fallback xmlns="">
      <p:transition spd="slow" advTm="7433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WHO_palette">
      <a:dk1>
        <a:srgbClr val="000000"/>
      </a:dk1>
      <a:lt1>
        <a:srgbClr val="FFFFFF"/>
      </a:lt1>
      <a:dk2>
        <a:srgbClr val="00205C"/>
      </a:dk2>
      <a:lt2>
        <a:srgbClr val="E7E6E6"/>
      </a:lt2>
      <a:accent1>
        <a:srgbClr val="0099DD"/>
      </a:accent1>
      <a:accent2>
        <a:srgbClr val="F16829"/>
      </a:accent2>
      <a:accent3>
        <a:srgbClr val="F3A81C"/>
      </a:accent3>
      <a:accent4>
        <a:srgbClr val="A6228C"/>
      </a:accent4>
      <a:accent5>
        <a:srgbClr val="5B2C86"/>
      </a:accent5>
      <a:accent6>
        <a:srgbClr val="80BC5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Ebrim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73E3B195DDEC4DA3286754E5D2D861" ma:contentTypeVersion="14" ma:contentTypeDescription="Create a new document." ma:contentTypeScope="" ma:versionID="96cb9227b8f04df9654bddc734c0e85e">
  <xsd:schema xmlns:xsd="http://www.w3.org/2001/XMLSchema" xmlns:xs="http://www.w3.org/2001/XMLSchema" xmlns:p="http://schemas.microsoft.com/office/2006/metadata/properties" xmlns:ns3="f2f6d5af-f638-4f62-aa1e-f841ead3cdd3" xmlns:ns4="b4570ebe-0c37-4beb-883b-16e07b099dac" targetNamespace="http://schemas.microsoft.com/office/2006/metadata/properties" ma:root="true" ma:fieldsID="00259d8049758befa9911598a64622c6" ns3:_="" ns4:_="">
    <xsd:import namespace="f2f6d5af-f638-4f62-aa1e-f841ead3cdd3"/>
    <xsd:import namespace="b4570ebe-0c37-4beb-883b-16e07b099da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6d5af-f638-4f62-aa1e-f841ead3cd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570ebe-0c37-4beb-883b-16e07b099da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524EE2-391C-436C-B0F6-B216B1930D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6d5af-f638-4f62-aa1e-f841ead3cdd3"/>
    <ds:schemaRef ds:uri="b4570ebe-0c37-4beb-883b-16e07b099d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E49969-96D3-4E31-9950-A8D00151FB64}">
  <ds:schemaRefs>
    <ds:schemaRef ds:uri="http://purl.org/dc/dcmitype/"/>
    <ds:schemaRef ds:uri="http://schemas.microsoft.com/office/infopath/2007/PartnerControls"/>
    <ds:schemaRef ds:uri="f2f6d5af-f638-4f62-aa1e-f841ead3cdd3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b4570ebe-0c37-4beb-883b-16e07b099da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F117201-B090-4937-AD67-22FD8860F9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10965</TotalTime>
  <Words>2518</Words>
  <Application>Microsoft Macintosh PowerPoint</Application>
  <PresentationFormat>Grand écran</PresentationFormat>
  <Paragraphs>302</Paragraphs>
  <Slides>31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31</vt:i4>
      </vt:variant>
    </vt:vector>
  </HeadingPairs>
  <TitlesOfParts>
    <vt:vector size="43" baseType="lpstr">
      <vt:lpstr>Arial</vt:lpstr>
      <vt:lpstr>Arial Narrow</vt:lpstr>
      <vt:lpstr>Calibri</vt:lpstr>
      <vt:lpstr>Calibri Light</vt:lpstr>
      <vt:lpstr>Ebrima</vt:lpstr>
      <vt:lpstr>TradeGothic LT</vt:lpstr>
      <vt:lpstr>TradeGothicLT</vt:lpstr>
      <vt:lpstr>TradeGothicLT-BoldTwoOblique</vt:lpstr>
      <vt:lpstr>Wingdings</vt:lpstr>
      <vt:lpstr>Office Theme</vt:lpstr>
      <vt:lpstr>1_Office Theme</vt:lpstr>
      <vt:lpstr>2_Office Theme</vt:lpstr>
      <vt:lpstr>Présentation PowerPoint</vt:lpstr>
      <vt:lpstr>Présentation PowerPoint</vt:lpstr>
      <vt:lpstr>Présentation PowerPoint</vt:lpstr>
      <vt:lpstr>URL: https://www.who.int/publications/i/item/9789240067875 </vt:lpstr>
      <vt:lpstr>Contributors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External exposure to ionizing radiation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 you!  CarrZ@who.int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CARR, Zhanat</dc:creator>
  <cp:lastModifiedBy>Eymeric LAFRANQUE</cp:lastModifiedBy>
  <cp:revision>157</cp:revision>
  <cp:lastPrinted>2023-01-24T08:25:28Z</cp:lastPrinted>
  <dcterms:created xsi:type="dcterms:W3CDTF">2022-10-17T10:35:19Z</dcterms:created>
  <dcterms:modified xsi:type="dcterms:W3CDTF">2024-11-11T07:41:30Z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0x010100D773E3B195DDEC4DA3286754E5D2D861</vt:lpwstr>
  </property>
</Properties>
</file>