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4060" r:id="rId1"/>
  </p:sldMasterIdLst>
  <p:notesMasterIdLst>
    <p:notesMasterId r:id="rId17"/>
  </p:notesMasterIdLst>
  <p:sldIdLst>
    <p:sldId id="256" r:id="rId2"/>
    <p:sldId id="927" r:id="rId3"/>
    <p:sldId id="1274" r:id="rId4"/>
    <p:sldId id="1273" r:id="rId5"/>
    <p:sldId id="1272" r:id="rId6"/>
    <p:sldId id="1277" r:id="rId7"/>
    <p:sldId id="1275" r:id="rId8"/>
    <p:sldId id="1276" r:id="rId9"/>
    <p:sldId id="1278" r:id="rId10"/>
    <p:sldId id="1279" r:id="rId11"/>
    <p:sldId id="1280" r:id="rId12"/>
    <p:sldId id="1254" r:id="rId13"/>
    <p:sldId id="1245" r:id="rId14"/>
    <p:sldId id="1231" r:id="rId15"/>
    <p:sldId id="266" r:id="rId16"/>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8080CB"/>
    <a:srgbClr val="F6364D"/>
    <a:srgbClr val="3AAFF5"/>
    <a:srgbClr val="3430AE"/>
    <a:srgbClr val="2DB598"/>
    <a:srgbClr val="C780E9"/>
    <a:srgbClr val="9C2BD4"/>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EF429F0C-34EF-42CC-85AB-958CEE16AD48}" v="15" dt="2024-11-08T08:45:01.008"/>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981" autoAdjust="0"/>
    <p:restoredTop sz="74218" autoAdjust="0"/>
  </p:normalViewPr>
  <p:slideViewPr>
    <p:cSldViewPr snapToGrid="0" snapToObjects="1">
      <p:cViewPr varScale="1">
        <p:scale>
          <a:sx n="93" d="100"/>
          <a:sy n="93" d="100"/>
        </p:scale>
        <p:origin x="1232" y="200"/>
      </p:cViewPr>
      <p:guideLst/>
    </p:cSldViewPr>
  </p:slideViewPr>
  <p:outlineViewPr>
    <p:cViewPr>
      <p:scale>
        <a:sx n="33" d="100"/>
        <a:sy n="33" d="100"/>
      </p:scale>
      <p:origin x="0"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microsoft.com/office/2015/10/relationships/revisionInfo" Target="revisionInfo.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ssholder for topptekst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nb-NO"/>
          </a:p>
        </p:txBody>
      </p:sp>
      <p:sp>
        <p:nvSpPr>
          <p:cNvPr id="3" name="Plassholder for dato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BE01943-9142-451E-8987-1205F83B4F75}" type="datetimeFigureOut">
              <a:rPr lang="nb-NO" smtClean="0"/>
              <a:t>10.11.2024</a:t>
            </a:fld>
            <a:endParaRPr lang="nb-NO"/>
          </a:p>
        </p:txBody>
      </p:sp>
      <p:sp>
        <p:nvSpPr>
          <p:cNvPr id="4" name="Plassholder for lysbilde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nb-NO"/>
          </a:p>
        </p:txBody>
      </p:sp>
      <p:sp>
        <p:nvSpPr>
          <p:cNvPr id="5" name="Plassholder for nota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p>
        </p:txBody>
      </p:sp>
      <p:sp>
        <p:nvSpPr>
          <p:cNvPr id="6" name="Plassholder for bunnteks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nb-NO"/>
          </a:p>
        </p:txBody>
      </p:sp>
      <p:sp>
        <p:nvSpPr>
          <p:cNvPr id="7" name="Plassholder for lysbilde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DEA0CB0-F381-47BA-9616-D420CDE250F4}" type="slidenum">
              <a:rPr lang="nb-NO" smtClean="0"/>
              <a:t>‹N°›</a:t>
            </a:fld>
            <a:endParaRPr lang="nb-NO"/>
          </a:p>
        </p:txBody>
      </p:sp>
    </p:spTree>
    <p:extLst>
      <p:ext uri="{BB962C8B-B14F-4D97-AF65-F5344CB8AC3E}">
        <p14:creationId xmlns:p14="http://schemas.microsoft.com/office/powerpoint/2010/main" val="29407920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a:spLocks noGrp="1"/>
          </p:cNvSpPr>
          <p:nvPr>
            <p:ph type="body" idx="1"/>
          </p:nvPr>
        </p:nvSpPr>
        <p:spPr/>
        <p:txBody>
          <a:bodyPr/>
          <a:lstStyle/>
          <a:p>
            <a:pPr marL="0" indent="0">
              <a:buNone/>
            </a:pPr>
            <a:endParaRPr lang="en-US" dirty="0">
              <a:solidFill>
                <a:srgbClr val="006699"/>
              </a:solidFill>
              <a:ea typeface="Calibri" panose="020F0502020204030204"/>
              <a:cs typeface="Calibri" panose="020F0502020204030204"/>
            </a:endParaRPr>
          </a:p>
        </p:txBody>
      </p:sp>
      <p:sp>
        <p:nvSpPr>
          <p:cNvPr id="4" name="Plassholder for lysbildenummer 3"/>
          <p:cNvSpPr>
            <a:spLocks noGrp="1"/>
          </p:cNvSpPr>
          <p:nvPr>
            <p:ph type="sldNum" sz="quarter" idx="5"/>
          </p:nvPr>
        </p:nvSpPr>
        <p:spPr>
          <a:xfrm>
            <a:off x="3777607" y="9264228"/>
            <a:ext cx="2889938" cy="489373"/>
          </a:xfrm>
          <a:prstGeom prst="rect">
            <a:avLst/>
          </a:prstGeom>
        </p:spPr>
        <p:txBody>
          <a:bodyPr/>
          <a:lstStyle/>
          <a:p>
            <a:fld id="{C6F81E9E-1C8F-435C-99AA-36B76B24DE2A}" type="slidenum">
              <a:rPr lang="nb-NO" smtClean="0"/>
              <a:t>2</a:t>
            </a:fld>
            <a:endParaRPr lang="nb-NO"/>
          </a:p>
        </p:txBody>
      </p:sp>
    </p:spTree>
    <p:extLst>
      <p:ext uri="{BB962C8B-B14F-4D97-AF65-F5344CB8AC3E}">
        <p14:creationId xmlns:p14="http://schemas.microsoft.com/office/powerpoint/2010/main" val="387847898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a:spLocks noGrp="1"/>
          </p:cNvSpPr>
          <p:nvPr>
            <p:ph type="body" idx="1"/>
          </p:nvPr>
        </p:nvSpPr>
        <p:spPr/>
        <p:txBody>
          <a:bodyPr/>
          <a:lstStyle/>
          <a:p>
            <a:pPr marL="445770" indent="-445770"/>
            <a:endParaRPr lang="pl-PL" b="1" dirty="0"/>
          </a:p>
          <a:p>
            <a:pPr marL="445770" indent="-445770"/>
            <a:r>
              <a:rPr lang="pl-PL" dirty="0"/>
              <a:t>The military aggression in Ukraine has directly threatened nuclear facilities, with instances such as the occupation of the Zaporizhzhya Nuclear Power Plant (ZNPP) and Chernobyl Exclusion Zone. </a:t>
            </a:r>
          </a:p>
          <a:p>
            <a:pPr marL="445770" indent="-445770"/>
            <a:r>
              <a:rPr lang="pl-PL" dirty="0"/>
              <a:t>Risks/threats to radiation protection from direct damage to nuclear facilities during military conflict: </a:t>
            </a:r>
          </a:p>
          <a:p>
            <a:pPr lvl="1">
              <a:lnSpc>
                <a:spcPct val="70000"/>
              </a:lnSpc>
              <a:buFont typeface="Courier New"/>
              <a:buChar char="o"/>
            </a:pPr>
            <a:r>
              <a:rPr lang="pl-PL" dirty="0"/>
              <a:t>Radiation Leaks and Contamination</a:t>
            </a:r>
          </a:p>
          <a:p>
            <a:pPr lvl="1">
              <a:lnSpc>
                <a:spcPct val="70000"/>
              </a:lnSpc>
              <a:buFont typeface="Courier New"/>
              <a:buChar char="o"/>
            </a:pPr>
            <a:r>
              <a:rPr lang="pl-PL" dirty="0"/>
              <a:t>Loss of Critical Cooling and Containment Systems</a:t>
            </a:r>
          </a:p>
          <a:p>
            <a:pPr lvl="1">
              <a:lnSpc>
                <a:spcPct val="70000"/>
              </a:lnSpc>
              <a:buFont typeface="Courier New"/>
              <a:buChar char="o"/>
            </a:pPr>
            <a:r>
              <a:rPr lang="pl-PL" dirty="0"/>
              <a:t>Disruption of Safety and Monitoring Systems</a:t>
            </a:r>
          </a:p>
          <a:p>
            <a:pPr lvl="1">
              <a:lnSpc>
                <a:spcPct val="70000"/>
              </a:lnSpc>
              <a:buFont typeface="Courier New"/>
              <a:buChar char="o"/>
            </a:pPr>
            <a:r>
              <a:rPr lang="pl-PL" dirty="0"/>
              <a:t>Compromised Radiation Shielding</a:t>
            </a:r>
          </a:p>
          <a:p>
            <a:pPr lvl="1">
              <a:lnSpc>
                <a:spcPct val="70000"/>
              </a:lnSpc>
              <a:buFont typeface="Courier New"/>
              <a:buChar char="o"/>
            </a:pPr>
            <a:r>
              <a:rPr lang="pl-PL" dirty="0"/>
              <a:t>Spread of Radioactive Materials</a:t>
            </a:r>
          </a:p>
          <a:p>
            <a:pPr lvl="1">
              <a:buFont typeface="Courier New"/>
              <a:buChar char="o"/>
            </a:pPr>
            <a:r>
              <a:rPr lang="pl-PL" dirty="0"/>
              <a:t>Sabotage Leading to Intentional Releases</a:t>
            </a:r>
          </a:p>
          <a:p>
            <a:pPr marL="445770" indent="-445770"/>
            <a:r>
              <a:rPr lang="pl-PL" dirty="0"/>
              <a:t>The SNRIU has faced substantial hurdles, with staff unable to perform regular duties such as onsite inspections and routine surveillance, especially in occupied regions. This has necessitated a shift towards regulatory oversight through information analysis rather than physical inspections.</a:t>
            </a:r>
            <a:endParaRPr lang="nb-NO" dirty="0"/>
          </a:p>
          <a:p>
            <a:pPr marL="445770" indent="-445770"/>
            <a:endParaRPr lang="nb-NO" dirty="0"/>
          </a:p>
          <a:p>
            <a:pPr marL="445770" indent="-445770"/>
            <a:r>
              <a:rPr lang="pl-PL" dirty="0"/>
              <a:t>Adapting to these challenges, SNRIU implemented special regulatory measures, such as temporarily suspending certain licenses and transitioning to regulatory supervision through information analysis. </a:t>
            </a:r>
          </a:p>
          <a:p>
            <a:pPr marL="445770" indent="-445770"/>
            <a:r>
              <a:rPr lang="pl-PL" dirty="0"/>
              <a:t>This approach reflects a broader necessity to adapt regulatory frameworks to the realities of armed conflict, where traditional regulatory practices may not be feasible.</a:t>
            </a:r>
          </a:p>
          <a:p>
            <a:pPr marL="445770" indent="-445770"/>
            <a:r>
              <a:rPr lang="pl-PL" dirty="0">
                <a:latin typeface="Calibri"/>
                <a:cs typeface="Calibri"/>
              </a:rPr>
              <a:t>The ability of nuclear regulatory bodies to adapt to the disruptions caused by armed conflict is crucial for maintaining nuclear safety and protecting public health and the environment. </a:t>
            </a:r>
          </a:p>
          <a:p>
            <a:pPr marL="445770" indent="-445770"/>
            <a:r>
              <a:rPr lang="pl-PL" dirty="0">
                <a:latin typeface="Calibri"/>
                <a:cs typeface="Calibri"/>
              </a:rPr>
              <a:t>By enhancing communication systems, modifying operational protocols, decentralizing functions, forging international partnerships, and adjusting legal frameworks, regulatory agencies can effectively manage the increased risks and challenges posed by such extreme scenarios. </a:t>
            </a:r>
          </a:p>
          <a:p>
            <a:pPr marL="445770" indent="-445770"/>
            <a:endParaRPr lang="pl-PL" dirty="0"/>
          </a:p>
          <a:p>
            <a:endParaRPr lang="nb-NO" dirty="0"/>
          </a:p>
        </p:txBody>
      </p:sp>
      <p:sp>
        <p:nvSpPr>
          <p:cNvPr id="4" name="Plassholder for lysbildenummer 3"/>
          <p:cNvSpPr>
            <a:spLocks noGrp="1"/>
          </p:cNvSpPr>
          <p:nvPr>
            <p:ph type="sldNum" sz="quarter" idx="5"/>
          </p:nvPr>
        </p:nvSpPr>
        <p:spPr/>
        <p:txBody>
          <a:bodyPr/>
          <a:lstStyle/>
          <a:p>
            <a:fld id="{4DEA0CB0-F381-47BA-9616-D420CDE250F4}" type="slidenum">
              <a:rPr lang="nb-NO" smtClean="0"/>
              <a:t>3</a:t>
            </a:fld>
            <a:endParaRPr lang="nb-NO"/>
          </a:p>
        </p:txBody>
      </p:sp>
    </p:spTree>
    <p:extLst>
      <p:ext uri="{BB962C8B-B14F-4D97-AF65-F5344CB8AC3E}">
        <p14:creationId xmlns:p14="http://schemas.microsoft.com/office/powerpoint/2010/main" val="120257548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a:spLocks noGrp="1"/>
          </p:cNvSpPr>
          <p:nvPr>
            <p:ph type="body" idx="1"/>
          </p:nvPr>
        </p:nvSpPr>
        <p:spPr/>
        <p:txBody>
          <a:bodyPr/>
          <a:lstStyle/>
          <a:p>
            <a:pPr marL="0" indent="0">
              <a:buNone/>
            </a:pPr>
            <a:r>
              <a:rPr lang="nb-NO" dirty="0"/>
              <a:t>Forms </a:t>
            </a:r>
            <a:r>
              <a:rPr lang="nb-NO" dirty="0" err="1"/>
              <a:t>of</a:t>
            </a:r>
            <a:r>
              <a:rPr lang="nb-NO" dirty="0"/>
              <a:t> </a:t>
            </a:r>
            <a:r>
              <a:rPr lang="nb-NO" dirty="0" err="1"/>
              <a:t>international</a:t>
            </a:r>
            <a:r>
              <a:rPr lang="nb-NO" dirty="0"/>
              <a:t> </a:t>
            </a:r>
            <a:r>
              <a:rPr lang="nb-NO" dirty="0" err="1"/>
              <a:t>assistance</a:t>
            </a:r>
            <a:r>
              <a:rPr lang="nb-NO" dirty="0"/>
              <a:t>:</a:t>
            </a:r>
            <a:br>
              <a:rPr lang="nb-NO" dirty="0"/>
            </a:br>
            <a:r>
              <a:rPr lang="en-US" b="1" dirty="0"/>
              <a:t>Provision of Equipment and Technology</a:t>
            </a:r>
            <a:endParaRPr lang="pl-PL" dirty="0"/>
          </a:p>
          <a:p>
            <a:pPr marL="796925" lvl="1" indent="-452438">
              <a:buFont typeface="Wingdings" panose="05000000000000000000" pitchFamily="2" charset="2"/>
              <a:buChar char="ü"/>
            </a:pPr>
            <a:r>
              <a:rPr lang="en-US" sz="2400" dirty="0"/>
              <a:t>Advanced Monitoring Systems</a:t>
            </a:r>
          </a:p>
          <a:p>
            <a:pPr marL="796925" lvl="1" indent="-452438">
              <a:buFont typeface="Wingdings" panose="05000000000000000000" pitchFamily="2" charset="2"/>
              <a:buChar char="ü"/>
            </a:pPr>
            <a:r>
              <a:rPr lang="en-US" sz="2400" dirty="0"/>
              <a:t>Radiation Protection Gear</a:t>
            </a:r>
          </a:p>
          <a:p>
            <a:pPr marL="344487" lvl="1" indent="0">
              <a:buNone/>
            </a:pPr>
            <a:r>
              <a:rPr lang="en-US" sz="2400" b="1" dirty="0"/>
              <a:t>Expertise and Technical Support</a:t>
            </a:r>
            <a:endParaRPr lang="pl-PL" sz="2400" dirty="0"/>
          </a:p>
          <a:p>
            <a:pPr marL="796925" lvl="1" indent="-393700">
              <a:buFont typeface="Wingdings" panose="05000000000000000000" pitchFamily="2" charset="2"/>
              <a:buChar char="ü"/>
            </a:pPr>
            <a:r>
              <a:rPr lang="en-US" sz="2400" dirty="0"/>
              <a:t>Training and Capacity Building</a:t>
            </a:r>
          </a:p>
          <a:p>
            <a:pPr marL="796925" lvl="1" indent="-393700">
              <a:buFont typeface="Wingdings" panose="05000000000000000000" pitchFamily="2" charset="2"/>
              <a:buChar char="ü"/>
            </a:pPr>
            <a:r>
              <a:rPr lang="en-US" sz="2400" dirty="0"/>
              <a:t>Consultative Support</a:t>
            </a:r>
          </a:p>
          <a:p>
            <a:pPr marL="403225" lvl="1" indent="0">
              <a:buNone/>
            </a:pPr>
            <a:r>
              <a:rPr lang="en-US" sz="2400" b="1" dirty="0"/>
              <a:t>Regulatory Development and Legal Assistance</a:t>
            </a:r>
            <a:endParaRPr lang="pl-PL" sz="2400" dirty="0"/>
          </a:p>
          <a:p>
            <a:pPr marL="804862" lvl="1" indent="-342900">
              <a:buFont typeface="Wingdings" panose="05000000000000000000" pitchFamily="2" charset="2"/>
              <a:buChar char="ü"/>
            </a:pPr>
            <a:r>
              <a:rPr lang="en-US" sz="2400" dirty="0"/>
              <a:t>Framework Enhancement</a:t>
            </a:r>
          </a:p>
          <a:p>
            <a:pPr marL="804862" lvl="1" indent="-342900">
              <a:buFont typeface="Wingdings" panose="05000000000000000000" pitchFamily="2" charset="2"/>
              <a:buChar char="ü"/>
            </a:pPr>
            <a:r>
              <a:rPr lang="en-US" sz="2400" dirty="0"/>
              <a:t>Legal Expertise</a:t>
            </a:r>
            <a:endParaRPr lang="pl-PL" sz="2400" dirty="0"/>
          </a:p>
          <a:p>
            <a:pPr marL="0" indent="0">
              <a:buNone/>
            </a:pPr>
            <a:r>
              <a:rPr lang="nb-NO" dirty="0"/>
              <a:t>Challenges for </a:t>
            </a:r>
            <a:r>
              <a:rPr lang="nb-NO" dirty="0" err="1"/>
              <a:t>international</a:t>
            </a:r>
            <a:r>
              <a:rPr lang="nb-NO" dirty="0"/>
              <a:t> </a:t>
            </a:r>
            <a:r>
              <a:rPr lang="nb-NO" dirty="0" err="1"/>
              <a:t>collaboration</a:t>
            </a:r>
            <a:r>
              <a:rPr lang="nb-NO" dirty="0"/>
              <a:t> and </a:t>
            </a:r>
            <a:r>
              <a:rPr lang="nb-NO" dirty="0" err="1"/>
              <a:t>assistance</a:t>
            </a:r>
            <a:r>
              <a:rPr lang="nb-NO" dirty="0"/>
              <a:t>:</a:t>
            </a:r>
            <a:br>
              <a:rPr lang="nb-NO" dirty="0"/>
            </a:br>
            <a:r>
              <a:rPr lang="en-US" sz="2200" b="1" dirty="0"/>
              <a:t>Coordination Efficiency</a:t>
            </a:r>
            <a:endParaRPr lang="pl-PL" sz="2200" dirty="0"/>
          </a:p>
          <a:p>
            <a:pPr marL="855663" lvl="1" indent="-452438">
              <a:buFont typeface="Wingdings" panose="05000000000000000000" pitchFamily="2" charset="2"/>
              <a:buChar char="ü"/>
            </a:pPr>
            <a:r>
              <a:rPr lang="en-US" sz="2200" dirty="0"/>
              <a:t>Ensuring effective coordination among various international bodies to avoid duplication of efforts and to streamline the delivery of assistance.</a:t>
            </a:r>
            <a:endParaRPr lang="pl-PL" sz="2200" dirty="0"/>
          </a:p>
          <a:p>
            <a:pPr marL="855663" lvl="1" indent="-452438">
              <a:buFont typeface="Wingdings" panose="05000000000000000000" pitchFamily="2" charset="2"/>
              <a:buChar char="ü"/>
            </a:pPr>
            <a:r>
              <a:rPr lang="en-US" sz="2200" dirty="0"/>
              <a:t>Establishing clear communication channels and protocols to ensure that all parties are consistently informed and aligned in their efforts.</a:t>
            </a:r>
            <a:endParaRPr lang="pl-PL" sz="2200" dirty="0"/>
          </a:p>
          <a:p>
            <a:pPr marL="0" indent="0">
              <a:buNone/>
            </a:pPr>
            <a:r>
              <a:rPr lang="en-US" sz="2200" b="1" dirty="0"/>
              <a:t>Cultural and Operational Alignment</a:t>
            </a:r>
            <a:endParaRPr lang="pl-PL" sz="2200" dirty="0"/>
          </a:p>
          <a:p>
            <a:pPr marL="855663" lvl="1" indent="-393700">
              <a:buFont typeface="Wingdings" panose="05000000000000000000" pitchFamily="2" charset="2"/>
              <a:buChar char="ü"/>
            </a:pPr>
            <a:r>
              <a:rPr lang="en-US" sz="2200" dirty="0"/>
              <a:t>Addressing potential cultural and operational differences that might affect the implementation of international advice and equipment. Tailoring support to fit the local context is crucial for its effectiveness.</a:t>
            </a:r>
            <a:endParaRPr lang="pl-PL" sz="2200" dirty="0"/>
          </a:p>
          <a:p>
            <a:pPr marL="0" indent="0">
              <a:buNone/>
            </a:pPr>
            <a:r>
              <a:rPr lang="en-US" sz="2200" b="1" dirty="0"/>
              <a:t>Sustainability and Long-Term Integration</a:t>
            </a:r>
            <a:endParaRPr lang="pl-PL" sz="2200" dirty="0"/>
          </a:p>
          <a:p>
            <a:pPr marL="855663" lvl="1" indent="-393700">
              <a:buFont typeface="Wingdings" panose="05000000000000000000" pitchFamily="2" charset="2"/>
              <a:buChar char="ü"/>
            </a:pPr>
            <a:r>
              <a:rPr lang="en-US" sz="2200" dirty="0"/>
              <a:t>Focusing on building local capacity rather than just providing temporary solutions. This involves training local personnel, transferring knowledge, and integrating international best practices into local operations permanently.</a:t>
            </a:r>
            <a:endParaRPr lang="pl-PL" sz="2200" dirty="0"/>
          </a:p>
          <a:p>
            <a:endParaRPr lang="nb-NO" dirty="0"/>
          </a:p>
        </p:txBody>
      </p:sp>
      <p:sp>
        <p:nvSpPr>
          <p:cNvPr id="4" name="Plassholder for lysbildenummer 3"/>
          <p:cNvSpPr>
            <a:spLocks noGrp="1"/>
          </p:cNvSpPr>
          <p:nvPr>
            <p:ph type="sldNum" sz="quarter" idx="5"/>
          </p:nvPr>
        </p:nvSpPr>
        <p:spPr/>
        <p:txBody>
          <a:bodyPr/>
          <a:lstStyle/>
          <a:p>
            <a:fld id="{4DEA0CB0-F381-47BA-9616-D420CDE250F4}" type="slidenum">
              <a:rPr lang="nb-NO" smtClean="0"/>
              <a:t>5</a:t>
            </a:fld>
            <a:endParaRPr lang="nb-NO"/>
          </a:p>
        </p:txBody>
      </p:sp>
    </p:spTree>
    <p:extLst>
      <p:ext uri="{BB962C8B-B14F-4D97-AF65-F5344CB8AC3E}">
        <p14:creationId xmlns:p14="http://schemas.microsoft.com/office/powerpoint/2010/main" val="274951086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r>
              <a:rPr lang="pl-PL" err="1"/>
              <a:t>Key</a:t>
            </a:r>
            <a:r>
              <a:rPr lang="pl-PL"/>
              <a:t> </a:t>
            </a:r>
            <a:r>
              <a:rPr lang="pl-PL" err="1"/>
              <a:t>Recommendations</a:t>
            </a:r>
            <a:r>
              <a:rPr lang="pl-PL"/>
              <a:t> and Future Directions</a:t>
            </a:r>
          </a:p>
          <a:p>
            <a:r>
              <a:rPr lang="en-US"/>
              <a:t>The complex challenges faced by Ukraine in safeguarding its nuclear facilities during an armed conflict offer vital lessons for the global community. These experiences underline the necessity for robust, adaptable, and cooperative approaches to ensure nuclear safety in conflict zones. Here are expanded recommendations based on these insights:</a:t>
            </a:r>
            <a:endParaRPr lang="pl-PL"/>
          </a:p>
          <a:p>
            <a:r>
              <a:rPr lang="en-US" b="1"/>
              <a:t>1. Robust International Frameworks</a:t>
            </a:r>
            <a:endParaRPr lang="pl-PL"/>
          </a:p>
          <a:p>
            <a:r>
              <a:rPr lang="en-US"/>
              <a:t>The experience in Ukraine illustrates the need for stronger international legal frameworks to protect nuclear facilities during conflicts. Current international laws could be enhanced to include explicit provisions that:</a:t>
            </a:r>
            <a:endParaRPr lang="pl-PL"/>
          </a:p>
          <a:p>
            <a:pPr marL="285750" indent="-285750">
              <a:buFont typeface="Arial"/>
              <a:buChar char="•"/>
            </a:pPr>
            <a:r>
              <a:rPr lang="en-US"/>
              <a:t>Prohibit the targeting of nuclear facilities, recognizing them as critical infrastructure with potential catastrophic risk.</a:t>
            </a:r>
            <a:endParaRPr lang="pl-PL"/>
          </a:p>
          <a:p>
            <a:pPr marL="285750" indent="-285750">
              <a:buFont typeface="Arial"/>
              <a:buChar char="•"/>
            </a:pPr>
            <a:r>
              <a:rPr lang="en-US"/>
              <a:t>Establish clear punitive measures for violations to deter aggressive actions against nuclear installations.</a:t>
            </a:r>
            <a:endParaRPr lang="pl-PL"/>
          </a:p>
          <a:p>
            <a:pPr marL="285750" indent="-285750">
              <a:buFont typeface="Arial"/>
              <a:buChar char="•"/>
            </a:pPr>
            <a:r>
              <a:rPr lang="en-US"/>
              <a:t>Develop protocols for rapid international response and support when nuclear safety is compromised in conflict zones.</a:t>
            </a:r>
            <a:endParaRPr lang="pl-PL"/>
          </a:p>
          <a:p>
            <a:r>
              <a:rPr lang="en-US" b="1" dirty="0"/>
              <a:t>2. Resilience in Regulatory Frameworks</a:t>
            </a:r>
            <a:endParaRPr lang="pl-PL" dirty="0"/>
          </a:p>
          <a:p>
            <a:r>
              <a:rPr lang="en-US" dirty="0"/>
              <a:t>Regulatory frameworks must be dynamic, capable of adapting to the extreme and rapidly changing conditions that arise during conflicts. Recommendations for enhancing regulatory resilience include:</a:t>
            </a:r>
            <a:endParaRPr lang="pl-PL" dirty="0"/>
          </a:p>
          <a:p>
            <a:pPr marL="285750" indent="-285750">
              <a:buFont typeface="Arial"/>
              <a:buChar char="•"/>
            </a:pPr>
            <a:r>
              <a:rPr lang="en-US" dirty="0"/>
              <a:t>Incorporating flexibility in regulatory requirements to allow for emergency measures that can be swiftly implemented without compromising safety.</a:t>
            </a:r>
            <a:endParaRPr lang="pl-PL" dirty="0"/>
          </a:p>
          <a:p>
            <a:pPr marL="285750" indent="-285750">
              <a:buFont typeface="Arial"/>
              <a:buChar char="•"/>
            </a:pPr>
            <a:r>
              <a:rPr lang="en-US" dirty="0"/>
              <a:t>Developing guidelines for contingency planning specifically tailored for scenarios involving armed conflict, including provisions for maintaining critical safety operations under varied threat levels.</a:t>
            </a:r>
            <a:endParaRPr lang="pl-PL" dirty="0"/>
          </a:p>
          <a:p>
            <a:pPr marL="285750" indent="-285750">
              <a:buFont typeface="Arial"/>
              <a:buChar char="•"/>
            </a:pPr>
            <a:r>
              <a:rPr lang="en-US" dirty="0"/>
              <a:t>Encouraging regular stress tests of regulatory systems under simulated conflict conditions to identify vulnerabilities and improve response strategies.</a:t>
            </a:r>
            <a:endParaRPr lang="pl-PL" dirty="0"/>
          </a:p>
          <a:p>
            <a:r>
              <a:rPr lang="en-US" b="1" dirty="0"/>
              <a:t>3. Global Cooperation Enhancements</a:t>
            </a:r>
            <a:endParaRPr lang="pl-PL" dirty="0"/>
          </a:p>
          <a:p>
            <a:r>
              <a:rPr lang="en-US" dirty="0"/>
              <a:t>The need for international collaboration becomes even more critical in times of conflict, especially when nuclear safety is at risk. Enhancing global cooperation involves:</a:t>
            </a:r>
            <a:endParaRPr lang="pl-PL" dirty="0"/>
          </a:p>
          <a:p>
            <a:pPr marL="285750" indent="-285750">
              <a:buFont typeface="Arial"/>
              <a:buChar char="•"/>
            </a:pPr>
            <a:r>
              <a:rPr lang="en-US" dirty="0"/>
              <a:t>Establishing a dedicated international task force that can mobilize quickly to provide technical and logistical support to nuclear facilities in conflict zones.</a:t>
            </a:r>
            <a:endParaRPr lang="pl-PL" dirty="0"/>
          </a:p>
          <a:p>
            <a:pPr marL="285750" indent="-285750">
              <a:buFont typeface="Arial"/>
              <a:buChar char="•"/>
            </a:pPr>
            <a:r>
              <a:rPr lang="en-US" dirty="0"/>
              <a:t>Creating a global registry of expert resources and technical equipment that can be accessed on short notice by countries under threat.</a:t>
            </a:r>
            <a:endParaRPr lang="pl-PL" dirty="0"/>
          </a:p>
          <a:p>
            <a:pPr marL="285750" indent="-285750">
              <a:buFont typeface="Arial"/>
              <a:buChar char="•"/>
            </a:pPr>
            <a:r>
              <a:rPr lang="en-US" dirty="0"/>
              <a:t>Strengthening ties between international nuclear safety organizations and regional defense alliances to ensure coordinated responses to threats against nuclear installations.</a:t>
            </a:r>
            <a:endParaRPr lang="pl-PL" dirty="0"/>
          </a:p>
          <a:p>
            <a:r>
              <a:rPr lang="en-US" b="1" dirty="0"/>
              <a:t>4. Flexible Regulatory Practices</a:t>
            </a:r>
            <a:endParaRPr lang="pl-PL" dirty="0"/>
          </a:p>
          <a:p>
            <a:r>
              <a:rPr lang="en-US" dirty="0"/>
              <a:t>Adaptable regulatory practices are essential for maintaining nuclear safety during unforeseen and rapidly unfolding events. These practices might include:</a:t>
            </a:r>
            <a:endParaRPr lang="pl-PL" dirty="0"/>
          </a:p>
          <a:p>
            <a:pPr marL="285750" indent="-285750">
              <a:buFont typeface="Arial"/>
              <a:buChar char="•"/>
            </a:pPr>
            <a:r>
              <a:rPr lang="en-US" dirty="0"/>
              <a:t>Simplifying and expediting the process for emergency regulatory approvals when immediate action is needed to safeguard nuclear facilities.</a:t>
            </a:r>
            <a:endParaRPr lang="pl-PL" dirty="0"/>
          </a:p>
          <a:p>
            <a:pPr marL="285750" indent="-285750">
              <a:buFont typeface="Arial"/>
              <a:buChar char="•"/>
            </a:pPr>
            <a:r>
              <a:rPr lang="en-US" dirty="0"/>
              <a:t>Allowing for temporary modifications to standard operating procedures that prioritize immediate risk reduction.</a:t>
            </a:r>
            <a:endParaRPr lang="pl-PL" dirty="0"/>
          </a:p>
          <a:p>
            <a:pPr marL="285750" indent="-285750">
              <a:buFont typeface="Arial"/>
              <a:buChar char="•"/>
            </a:pPr>
            <a:r>
              <a:rPr lang="en-US" dirty="0"/>
              <a:t>Implementing provisional licenses that permit critical operations under modified conditions with stringent oversight to ensure continued safety.</a:t>
            </a:r>
            <a:endParaRPr lang="pl-PL" dirty="0"/>
          </a:p>
          <a:p>
            <a:r>
              <a:rPr lang="en-US" b="1" dirty="0"/>
              <a:t>5. Comprehensive Crisis Management Planning</a:t>
            </a:r>
            <a:endParaRPr lang="pl-PL" dirty="0"/>
          </a:p>
          <a:p>
            <a:r>
              <a:rPr lang="en-US" dirty="0"/>
              <a:t>Effective crisis management planning that encompasses both civilian and military considerations is vital. This involves:</a:t>
            </a:r>
            <a:endParaRPr lang="pl-PL" dirty="0"/>
          </a:p>
          <a:p>
            <a:pPr marL="285750" indent="-285750">
              <a:buFont typeface="Arial"/>
              <a:buChar char="•"/>
            </a:pPr>
            <a:r>
              <a:rPr lang="en-US" dirty="0"/>
              <a:t>Integrating nuclear safety considerations into national defense and military planning to avoid unintended escalations in nuclear risk during military operations.</a:t>
            </a:r>
            <a:endParaRPr lang="pl-PL" dirty="0"/>
          </a:p>
          <a:p>
            <a:pPr marL="285750" indent="-285750">
              <a:buFont typeface="Arial"/>
              <a:buChar char="•"/>
            </a:pPr>
            <a:r>
              <a:rPr lang="en-US" dirty="0"/>
              <a:t>Developing communication protocols that ensure quick and accurate information sharing between nuclear operators and military commanders during crises.</a:t>
            </a:r>
            <a:endParaRPr lang="pl-PL" dirty="0"/>
          </a:p>
          <a:p>
            <a:pPr marL="285750" indent="-285750">
              <a:buFont typeface="Arial"/>
              <a:buChar char="•"/>
            </a:pPr>
            <a:r>
              <a:rPr lang="en-US" dirty="0"/>
              <a:t>Training for nuclear facility staff on crisis management in a conflict setting, including drills that simulate the conditions of a military conflict impacting nuclear operations.</a:t>
            </a:r>
            <a:endParaRPr lang="pl-PL" dirty="0"/>
          </a:p>
          <a:p>
            <a:r>
              <a:rPr lang="en-US" b="1" dirty="0"/>
              <a:t>6. Enhancement of Cybersecurity Measures</a:t>
            </a:r>
            <a:endParaRPr lang="pl-PL" dirty="0"/>
          </a:p>
          <a:p>
            <a:r>
              <a:rPr lang="en-US" dirty="0"/>
              <a:t>Given the increasing threat of cyber-attacks on critical infrastructure, including nuclear facilities, bolstering cybersecurity measures is imperative:</a:t>
            </a:r>
            <a:endParaRPr lang="pl-PL" dirty="0"/>
          </a:p>
          <a:p>
            <a:pPr marL="285750" indent="-285750">
              <a:buFont typeface="Arial"/>
              <a:buChar char="•"/>
            </a:pPr>
            <a:r>
              <a:rPr lang="en-US" dirty="0"/>
              <a:t>Implementing state-of-the-art cybersecurity technologies to protect control systems of nuclear facilities from unauthorized access and sabotage.</a:t>
            </a:r>
            <a:endParaRPr lang="pl-PL" dirty="0"/>
          </a:p>
          <a:p>
            <a:pPr marL="285750" indent="-285750">
              <a:buFont typeface="Arial"/>
              <a:buChar char="•"/>
            </a:pPr>
            <a:r>
              <a:rPr lang="en-US" dirty="0"/>
              <a:t>Conducting regular cybersecurity drills to prepare for and effectively respond to cyber threats during conflicts.</a:t>
            </a:r>
            <a:endParaRPr lang="pl-PL" dirty="0"/>
          </a:p>
          <a:p>
            <a:pPr marL="285750" indent="-285750">
              <a:buFont typeface="Arial"/>
              <a:buChar char="•"/>
            </a:pPr>
            <a:r>
              <a:rPr lang="en-US" dirty="0"/>
              <a:t>Establishing international collaborations to share intelligence about potential cyber threats and coordinate responses to cyber incidents affecting nuclear safety.</a:t>
            </a:r>
            <a:endParaRPr lang="pl-PL" dirty="0"/>
          </a:p>
          <a:p>
            <a:r>
              <a:rPr lang="en-US" b="1" dirty="0"/>
              <a:t>Conclusion</a:t>
            </a:r>
            <a:endParaRPr lang="pl-PL" dirty="0"/>
          </a:p>
          <a:p>
            <a:r>
              <a:rPr lang="en-US" dirty="0"/>
              <a:t>The challenges faced in Ukraine provide a clear mandate for the international community to rethink and reinforce strategies for protecting nuclear facilities during conflicts. These expanded recommendations aim to foster a more resilient, cooperative, and prepared international approach to nuclear safety, ensuring that nuclear facilities remain secure even in the face of geopolitical instability.</a:t>
            </a:r>
            <a:endParaRPr lang="pl-PL" dirty="0"/>
          </a:p>
          <a:p>
            <a:endParaRPr lang="en-US" dirty="0">
              <a:ea typeface="Calibri"/>
              <a:cs typeface="Calibri"/>
            </a:endParaRPr>
          </a:p>
        </p:txBody>
      </p:sp>
      <p:sp>
        <p:nvSpPr>
          <p:cNvPr id="4" name="Symbol zastępczy numeru slajdu 3"/>
          <p:cNvSpPr>
            <a:spLocks noGrp="1"/>
          </p:cNvSpPr>
          <p:nvPr>
            <p:ph type="sldNum" sz="quarter" idx="5"/>
          </p:nvPr>
        </p:nvSpPr>
        <p:spPr>
          <a:xfrm>
            <a:off x="3777607" y="9264228"/>
            <a:ext cx="2889938" cy="489373"/>
          </a:xfrm>
          <a:prstGeom prst="rect">
            <a:avLst/>
          </a:prstGeom>
        </p:spPr>
        <p:txBody>
          <a:bodyPr/>
          <a:lstStyle/>
          <a:p>
            <a:fld id="{C6F81E9E-1C8F-435C-99AA-36B76B24DE2A}" type="slidenum">
              <a:rPr lang="nb-NO" smtClean="0"/>
              <a:t>13</a:t>
            </a:fld>
            <a:endParaRPr lang="nb-NO"/>
          </a:p>
        </p:txBody>
      </p:sp>
    </p:spTree>
    <p:extLst>
      <p:ext uri="{BB962C8B-B14F-4D97-AF65-F5344CB8AC3E}">
        <p14:creationId xmlns:p14="http://schemas.microsoft.com/office/powerpoint/2010/main" val="376227445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a:spLocks noGrp="1"/>
          </p:cNvSpPr>
          <p:nvPr>
            <p:ph type="body" idx="1"/>
          </p:nvPr>
        </p:nvSpPr>
        <p:spPr/>
        <p:txBody>
          <a:bodyPr/>
          <a:lstStyle/>
          <a:p>
            <a:r>
              <a:rPr lang="en-US" b="1" dirty="0"/>
              <a:t>Conclusion</a:t>
            </a:r>
            <a:endParaRPr lang="pl-PL" dirty="0"/>
          </a:p>
          <a:p>
            <a:r>
              <a:rPr lang="en-US" dirty="0"/>
              <a:t>The conflict in Ukraine serves as a stark reminder of the complex interplay between military activities and nuclear safety. The lessons learned here are vital for shaping future strategies not only for Ukraine but also for any nation with significant nuclear infrastructure that could face similar risks. Ensuring the safety of nuclear installations and the effective management of radiological risks in conflict zones remains a paramount concern that requires ongoing attention, innovation, and international collaboration.</a:t>
            </a:r>
            <a:endParaRPr lang="en-US" dirty="0">
              <a:ea typeface="Calibri"/>
              <a:cs typeface="Calibri"/>
            </a:endParaRPr>
          </a:p>
          <a:p>
            <a:endParaRPr lang="en-US" dirty="0">
              <a:ea typeface="Calibri"/>
              <a:cs typeface="Calibri"/>
            </a:endParaRPr>
          </a:p>
        </p:txBody>
      </p:sp>
      <p:sp>
        <p:nvSpPr>
          <p:cNvPr id="4" name="Plassholder for lysbildenummer 3"/>
          <p:cNvSpPr>
            <a:spLocks noGrp="1"/>
          </p:cNvSpPr>
          <p:nvPr>
            <p:ph type="sldNum" sz="quarter" idx="5"/>
          </p:nvPr>
        </p:nvSpPr>
        <p:spPr>
          <a:xfrm>
            <a:off x="3777607" y="9264228"/>
            <a:ext cx="2889938" cy="489373"/>
          </a:xfrm>
          <a:prstGeom prst="rect">
            <a:avLst/>
          </a:prstGeom>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C6F81E9E-1C8F-435C-99AA-36B76B24DE2A}" type="slidenum">
              <a:rPr kumimoji="0" lang="nb-NO"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14</a:t>
            </a:fld>
            <a:endParaRPr kumimoji="0" lang="nb-NO"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59333315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9.emf"/><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0.emf"/><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1.emf"/><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2.emf"/><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3.emf"/><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4.emf"/><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5.emf"/><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6.emf"/><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7.emf"/><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7.em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7.emf"/><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7.emf"/><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17.emf"/><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17.emf"/><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17.emf"/><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17.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17.emf"/><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17.emf"/><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17.emf"/><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17.emf"/><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17.emf"/><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17.emf"/><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2" Type="http://schemas.openxmlformats.org/officeDocument/2006/relationships/image" Target="../media/image17.emf"/><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17.emf"/><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2" Type="http://schemas.openxmlformats.org/officeDocument/2006/relationships/image" Target="../media/image17.emf"/><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2" Type="http://schemas.openxmlformats.org/officeDocument/2006/relationships/image" Target="../media/image17.emf"/><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6.png"/></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 Id="rId5" Type="http://schemas.openxmlformats.org/officeDocument/2006/relationships/image" Target="../media/image7.png"/><Relationship Id="rId4" Type="http://schemas.openxmlformats.org/officeDocument/2006/relationships/image" Target="../media/image6.png"/></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 Id="rId5" Type="http://schemas.openxmlformats.org/officeDocument/2006/relationships/image" Target="../media/image8.png"/><Relationship Id="rId4" Type="http://schemas.openxmlformats.org/officeDocument/2006/relationships/image" Target="../media/image6.pn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tellysbilde">
    <p:spTree>
      <p:nvGrpSpPr>
        <p:cNvPr id="1" name=""/>
        <p:cNvGrpSpPr/>
        <p:nvPr/>
      </p:nvGrpSpPr>
      <p:grpSpPr>
        <a:xfrm>
          <a:off x="0" y="0"/>
          <a:ext cx="0" cy="0"/>
          <a:chOff x="0" y="0"/>
          <a:chExt cx="0" cy="0"/>
        </a:xfrm>
      </p:grpSpPr>
      <p:pic>
        <p:nvPicPr>
          <p:cNvPr id="18" name="Picture 17">
            <a:extLst>
              <a:ext uri="{FF2B5EF4-FFF2-40B4-BE49-F238E27FC236}">
                <a16:creationId xmlns:a16="http://schemas.microsoft.com/office/drawing/2014/main" id="{CBB15C48-7A56-7E4F-80D8-A2C6F608A011}"/>
              </a:ext>
            </a:extLst>
          </p:cNvPr>
          <p:cNvPicPr>
            <a:picLocks noChangeAspect="1"/>
          </p:cNvPicPr>
          <p:nvPr userDrawn="1"/>
        </p:nvPicPr>
        <p:blipFill rotWithShape="1">
          <a:blip r:embed="rId2"/>
          <a:srcRect l="3481" t="12505" r="59131" b="13788"/>
          <a:stretch/>
        </p:blipFill>
        <p:spPr>
          <a:xfrm>
            <a:off x="562139" y="5723221"/>
            <a:ext cx="1785365" cy="736783"/>
          </a:xfrm>
          <a:prstGeom prst="rect">
            <a:avLst/>
          </a:prstGeom>
        </p:spPr>
      </p:pic>
      <p:pic>
        <p:nvPicPr>
          <p:cNvPr id="19" name="Picture 18">
            <a:extLst>
              <a:ext uri="{FF2B5EF4-FFF2-40B4-BE49-F238E27FC236}">
                <a16:creationId xmlns:a16="http://schemas.microsoft.com/office/drawing/2014/main" id="{24D84362-3E43-474B-94E4-D0D5BCA77611}"/>
              </a:ext>
            </a:extLst>
          </p:cNvPr>
          <p:cNvPicPr>
            <a:picLocks noChangeAspect="1"/>
          </p:cNvPicPr>
          <p:nvPr userDrawn="1"/>
        </p:nvPicPr>
        <p:blipFill rotWithShape="1">
          <a:blip r:embed="rId2"/>
          <a:srcRect l="40489" t="12505" r="3121" b="13788"/>
          <a:stretch/>
        </p:blipFill>
        <p:spPr>
          <a:xfrm>
            <a:off x="6137664" y="5718120"/>
            <a:ext cx="2692767" cy="736783"/>
          </a:xfrm>
          <a:prstGeom prst="rect">
            <a:avLst/>
          </a:prstGeom>
        </p:spPr>
      </p:pic>
      <p:sp>
        <p:nvSpPr>
          <p:cNvPr id="22" name="Title 21">
            <a:extLst>
              <a:ext uri="{FF2B5EF4-FFF2-40B4-BE49-F238E27FC236}">
                <a16:creationId xmlns:a16="http://schemas.microsoft.com/office/drawing/2014/main" id="{6AE32D86-D3AA-534B-B720-30ED88846A0F}"/>
              </a:ext>
            </a:extLst>
          </p:cNvPr>
          <p:cNvSpPr>
            <a:spLocks noGrp="1"/>
          </p:cNvSpPr>
          <p:nvPr>
            <p:ph type="title"/>
          </p:nvPr>
        </p:nvSpPr>
        <p:spPr>
          <a:xfrm>
            <a:off x="585114" y="576623"/>
            <a:ext cx="5402936" cy="1112478"/>
          </a:xfrm>
        </p:spPr>
        <p:txBody>
          <a:bodyPr/>
          <a:lstStyle/>
          <a:p>
            <a:r>
              <a:rPr lang="nb-NO"/>
              <a:t>Klikk for å redigere tittelstil</a:t>
            </a:r>
            <a:endParaRPr lang="nb-NO" dirty="0"/>
          </a:p>
        </p:txBody>
      </p:sp>
      <p:sp>
        <p:nvSpPr>
          <p:cNvPr id="23" name="Subtitle 2">
            <a:extLst>
              <a:ext uri="{FF2B5EF4-FFF2-40B4-BE49-F238E27FC236}">
                <a16:creationId xmlns:a16="http://schemas.microsoft.com/office/drawing/2014/main" id="{328B6285-7F4E-9E4E-8B20-917BA073D910}"/>
              </a:ext>
            </a:extLst>
          </p:cNvPr>
          <p:cNvSpPr>
            <a:spLocks noGrp="1"/>
          </p:cNvSpPr>
          <p:nvPr>
            <p:ph type="subTitle" idx="1"/>
          </p:nvPr>
        </p:nvSpPr>
        <p:spPr>
          <a:xfrm>
            <a:off x="6190290" y="755655"/>
            <a:ext cx="5414335" cy="2751058"/>
          </a:xfrm>
        </p:spPr>
        <p:txBody>
          <a:bodyPr anchor="t" anchorCtr="0">
            <a:noAutofit/>
          </a:bodyPr>
          <a:lstStyle>
            <a:lvl1pPr marL="0" indent="0" algn="l">
              <a:buNone/>
              <a:tabLst>
                <a:tab pos="1990725" algn="l"/>
              </a:tabLst>
              <a:defRPr sz="21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b-NO"/>
              <a:t>Klikk for å redigere undertittelstil i malen</a:t>
            </a:r>
            <a:endParaRPr lang="en-US" dirty="0"/>
          </a:p>
        </p:txBody>
      </p:sp>
    </p:spTree>
    <p:extLst>
      <p:ext uri="{BB962C8B-B14F-4D97-AF65-F5344CB8AC3E}">
        <p14:creationId xmlns:p14="http://schemas.microsoft.com/office/powerpoint/2010/main" val="300936430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
        <p:nvSpPr>
          <p:cNvPr id="9" name="Action Button: Custom 8">
            <a:hlinkClick r:id="" action="ppaction://noaction" highlightClick="1"/>
            <a:extLst>
              <a:ext uri="{FF2B5EF4-FFF2-40B4-BE49-F238E27FC236}">
                <a16:creationId xmlns:a16="http://schemas.microsoft.com/office/drawing/2014/main" id="{A6D7A8BD-50FE-4B48-9528-1A2F8AE65964}"/>
              </a:ext>
            </a:extLst>
          </p:cNvPr>
          <p:cNvSpPr/>
          <p:nvPr userDrawn="1"/>
        </p:nvSpPr>
        <p:spPr>
          <a:xfrm>
            <a:off x="-94129" y="-100853"/>
            <a:ext cx="6190129" cy="7059705"/>
          </a:xfrm>
          <a:prstGeom prst="actionButtonBlank">
            <a:avLst/>
          </a:prstGeom>
          <a:solidFill>
            <a:srgbClr val="F6364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b-NO"/>
          </a:p>
        </p:txBody>
      </p:sp>
      <p:sp>
        <p:nvSpPr>
          <p:cNvPr id="3" name="Subtitle 2"/>
          <p:cNvSpPr>
            <a:spLocks noGrp="1"/>
          </p:cNvSpPr>
          <p:nvPr>
            <p:ph type="subTitle" idx="1"/>
          </p:nvPr>
        </p:nvSpPr>
        <p:spPr>
          <a:xfrm>
            <a:off x="587375" y="2796988"/>
            <a:ext cx="5127625" cy="2259106"/>
          </a:xfrm>
        </p:spPr>
        <p:txBody>
          <a:bodyPr anchor="t" anchorCtr="0">
            <a:noAutofit/>
          </a:bodyPr>
          <a:lstStyle>
            <a:lvl1pPr marL="0" indent="0" algn="l">
              <a:buNone/>
              <a:defRPr sz="21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b-NO"/>
              <a:t>Klikk for å redigere undertittelstil i malen</a:t>
            </a:r>
            <a:endParaRPr lang="en-US" dirty="0"/>
          </a:p>
        </p:txBody>
      </p:sp>
      <p:sp>
        <p:nvSpPr>
          <p:cNvPr id="22" name="Title 21">
            <a:extLst>
              <a:ext uri="{FF2B5EF4-FFF2-40B4-BE49-F238E27FC236}">
                <a16:creationId xmlns:a16="http://schemas.microsoft.com/office/drawing/2014/main" id="{6AE32D86-D3AA-534B-B720-30ED88846A0F}"/>
              </a:ext>
            </a:extLst>
          </p:cNvPr>
          <p:cNvSpPr>
            <a:spLocks noGrp="1"/>
          </p:cNvSpPr>
          <p:nvPr>
            <p:ph type="title"/>
          </p:nvPr>
        </p:nvSpPr>
        <p:spPr>
          <a:xfrm>
            <a:off x="585114" y="576622"/>
            <a:ext cx="5116830" cy="1884189"/>
          </a:xfrm>
        </p:spPr>
        <p:txBody>
          <a:bodyPr/>
          <a:lstStyle>
            <a:lvl1pPr>
              <a:defRPr sz="4400">
                <a:solidFill>
                  <a:schemeClr val="bg1"/>
                </a:solidFill>
              </a:defRPr>
            </a:lvl1pPr>
          </a:lstStyle>
          <a:p>
            <a:r>
              <a:rPr lang="nb-NO"/>
              <a:t>Klikk for å redigere tittelstil</a:t>
            </a:r>
            <a:endParaRPr lang="nb-NO" dirty="0"/>
          </a:p>
        </p:txBody>
      </p:sp>
      <p:sp>
        <p:nvSpPr>
          <p:cNvPr id="12" name="Subtitle 2">
            <a:extLst>
              <a:ext uri="{FF2B5EF4-FFF2-40B4-BE49-F238E27FC236}">
                <a16:creationId xmlns:a16="http://schemas.microsoft.com/office/drawing/2014/main" id="{F4C14737-34EF-5043-8C87-4463F7C33914}"/>
              </a:ext>
            </a:extLst>
          </p:cNvPr>
          <p:cNvSpPr txBox="1">
            <a:spLocks/>
          </p:cNvSpPr>
          <p:nvPr userDrawn="1"/>
        </p:nvSpPr>
        <p:spPr>
          <a:xfrm>
            <a:off x="6586857" y="5044575"/>
            <a:ext cx="3146106" cy="1309907"/>
          </a:xfrm>
          <a:prstGeom prst="rect">
            <a:avLst/>
          </a:prstGeom>
        </p:spPr>
        <p:txBody>
          <a:bodyPr vert="horz" lIns="0" tIns="0" rIns="0" bIns="0" rtlCol="0" anchor="b" anchorCtr="0">
            <a:noAutofit/>
          </a:bodyPr>
          <a:lstStyle>
            <a:lvl1pPr marL="0" indent="0" algn="l" defTabSz="914400" rtl="0" eaLnBrk="1" latinLnBrk="0" hangingPunct="1">
              <a:lnSpc>
                <a:spcPct val="90000"/>
              </a:lnSpc>
              <a:spcBef>
                <a:spcPts val="1000"/>
              </a:spcBef>
              <a:buSzPct val="75000"/>
              <a:buFont typeface="System Font"/>
              <a:buNone/>
              <a:defRPr sz="2100" b="0" i="0" kern="1200">
                <a:solidFill>
                  <a:schemeClr val="bg1"/>
                </a:solidFill>
                <a:latin typeface="Formular" panose="02000000000000000000" pitchFamily="2" charset="77"/>
                <a:ea typeface="+mn-ea"/>
                <a:cs typeface="+mn-cs"/>
              </a:defRPr>
            </a:lvl1pPr>
            <a:lvl2pPr marL="457200" indent="0" algn="ctr" defTabSz="914400" rtl="0" eaLnBrk="1" latinLnBrk="0" hangingPunct="1">
              <a:lnSpc>
                <a:spcPct val="90000"/>
              </a:lnSpc>
              <a:spcBef>
                <a:spcPts val="500"/>
              </a:spcBef>
              <a:buSzPct val="75000"/>
              <a:buFont typeface="System Font"/>
              <a:buNone/>
              <a:defRPr sz="2000" b="0" i="0" kern="1200">
                <a:solidFill>
                  <a:schemeClr val="tx1"/>
                </a:solidFill>
                <a:latin typeface="Formular" panose="02000000000000000000" pitchFamily="2" charset="77"/>
                <a:ea typeface="+mn-ea"/>
                <a:cs typeface="+mn-cs"/>
              </a:defRPr>
            </a:lvl2pPr>
            <a:lvl3pPr marL="914400" indent="0" algn="ctr" defTabSz="914400" rtl="0" eaLnBrk="1" latinLnBrk="0" hangingPunct="1">
              <a:lnSpc>
                <a:spcPct val="90000"/>
              </a:lnSpc>
              <a:spcBef>
                <a:spcPts val="500"/>
              </a:spcBef>
              <a:buSzPct val="75000"/>
              <a:buFont typeface="System Font"/>
              <a:buNone/>
              <a:defRPr sz="1800" b="0" i="0" kern="1200">
                <a:solidFill>
                  <a:schemeClr val="tx1"/>
                </a:solidFill>
                <a:latin typeface="Formular" panose="02000000000000000000" pitchFamily="2" charset="77"/>
                <a:ea typeface="+mn-ea"/>
                <a:cs typeface="+mn-cs"/>
              </a:defRPr>
            </a:lvl3pPr>
            <a:lvl4pPr marL="1371600" indent="0" algn="ctr" defTabSz="914400" rtl="0" eaLnBrk="1" latinLnBrk="0" hangingPunct="1">
              <a:lnSpc>
                <a:spcPct val="90000"/>
              </a:lnSpc>
              <a:spcBef>
                <a:spcPts val="500"/>
              </a:spcBef>
              <a:buSzPct val="75000"/>
              <a:buFont typeface="System Font"/>
              <a:buNone/>
              <a:defRPr sz="1600" b="0" i="0" kern="1200">
                <a:solidFill>
                  <a:schemeClr val="tx1"/>
                </a:solidFill>
                <a:latin typeface="Formular" panose="02000000000000000000" pitchFamily="2" charset="77"/>
                <a:ea typeface="+mn-ea"/>
                <a:cs typeface="+mn-cs"/>
              </a:defRPr>
            </a:lvl4pPr>
            <a:lvl5pPr marL="1828800" indent="0" algn="ctr" defTabSz="914400" rtl="0" eaLnBrk="1" latinLnBrk="0" hangingPunct="1">
              <a:lnSpc>
                <a:spcPct val="90000"/>
              </a:lnSpc>
              <a:spcBef>
                <a:spcPts val="500"/>
              </a:spcBef>
              <a:buSzPct val="75000"/>
              <a:buFont typeface="System Font"/>
              <a:buNone/>
              <a:defRPr sz="1600" b="0" i="0" kern="1200">
                <a:solidFill>
                  <a:schemeClr val="tx1"/>
                </a:solidFill>
                <a:latin typeface="Formular" panose="02000000000000000000" pitchFamily="2" charset="77"/>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nSpc>
                <a:spcPct val="100000"/>
              </a:lnSpc>
              <a:spcBef>
                <a:spcPts val="0"/>
              </a:spcBef>
            </a:pPr>
            <a:r>
              <a:rPr lang="en-US" dirty="0" err="1">
                <a:solidFill>
                  <a:srgbClr val="F6364D"/>
                </a:solidFill>
              </a:rPr>
              <a:t>Seksjon</a:t>
            </a:r>
            <a:endParaRPr lang="en-US" dirty="0">
              <a:solidFill>
                <a:srgbClr val="F6364D"/>
              </a:solidFill>
            </a:endParaRPr>
          </a:p>
          <a:p>
            <a:pPr>
              <a:lnSpc>
                <a:spcPct val="100000"/>
              </a:lnSpc>
              <a:spcBef>
                <a:spcPts val="0"/>
              </a:spcBef>
            </a:pPr>
            <a:r>
              <a:rPr lang="en-US" dirty="0" err="1">
                <a:solidFill>
                  <a:srgbClr val="F6364D"/>
                </a:solidFill>
              </a:rPr>
              <a:t>Nordområdene</a:t>
            </a:r>
            <a:endParaRPr lang="en-US" dirty="0">
              <a:solidFill>
                <a:srgbClr val="F6364D"/>
              </a:solidFill>
            </a:endParaRPr>
          </a:p>
        </p:txBody>
      </p:sp>
      <p:pic>
        <p:nvPicPr>
          <p:cNvPr id="5" name="Picture 4">
            <a:extLst>
              <a:ext uri="{FF2B5EF4-FFF2-40B4-BE49-F238E27FC236}">
                <a16:creationId xmlns:a16="http://schemas.microsoft.com/office/drawing/2014/main" id="{CADF1D02-5470-9E4F-BC86-B74C79FB9B52}"/>
              </a:ext>
            </a:extLst>
          </p:cNvPr>
          <p:cNvPicPr>
            <a:picLocks noChangeAspect="1"/>
          </p:cNvPicPr>
          <p:nvPr userDrawn="1"/>
        </p:nvPicPr>
        <p:blipFill>
          <a:blip r:embed="rId2"/>
          <a:stretch>
            <a:fillRect/>
          </a:stretch>
        </p:blipFill>
        <p:spPr>
          <a:xfrm>
            <a:off x="7474512" y="1361390"/>
            <a:ext cx="3379320" cy="3597341"/>
          </a:xfrm>
          <a:prstGeom prst="rect">
            <a:avLst/>
          </a:prstGeom>
        </p:spPr>
      </p:pic>
      <p:pic>
        <p:nvPicPr>
          <p:cNvPr id="8" name="Bilde 7"/>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451300" y="6177776"/>
            <a:ext cx="1241680" cy="539861"/>
          </a:xfrm>
          <a:prstGeom prst="rect">
            <a:avLst/>
          </a:prstGeom>
        </p:spPr>
      </p:pic>
    </p:spTree>
    <p:extLst>
      <p:ext uri="{BB962C8B-B14F-4D97-AF65-F5344CB8AC3E}">
        <p14:creationId xmlns:p14="http://schemas.microsoft.com/office/powerpoint/2010/main" val="99025983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3_Title Slide">
    <p:spTree>
      <p:nvGrpSpPr>
        <p:cNvPr id="1" name=""/>
        <p:cNvGrpSpPr/>
        <p:nvPr/>
      </p:nvGrpSpPr>
      <p:grpSpPr>
        <a:xfrm>
          <a:off x="0" y="0"/>
          <a:ext cx="0" cy="0"/>
          <a:chOff x="0" y="0"/>
          <a:chExt cx="0" cy="0"/>
        </a:xfrm>
      </p:grpSpPr>
      <p:sp>
        <p:nvSpPr>
          <p:cNvPr id="9" name="Action Button: Custom 8">
            <a:hlinkClick r:id="" action="ppaction://noaction" highlightClick="1"/>
            <a:extLst>
              <a:ext uri="{FF2B5EF4-FFF2-40B4-BE49-F238E27FC236}">
                <a16:creationId xmlns:a16="http://schemas.microsoft.com/office/drawing/2014/main" id="{A6D7A8BD-50FE-4B48-9528-1A2F8AE65964}"/>
              </a:ext>
            </a:extLst>
          </p:cNvPr>
          <p:cNvSpPr/>
          <p:nvPr userDrawn="1"/>
        </p:nvSpPr>
        <p:spPr>
          <a:xfrm>
            <a:off x="-94129" y="-100853"/>
            <a:ext cx="6190129" cy="7059705"/>
          </a:xfrm>
          <a:prstGeom prst="actionButtonBlank">
            <a:avLst/>
          </a:prstGeom>
          <a:solidFill>
            <a:srgbClr val="9C2BD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b-NO"/>
          </a:p>
        </p:txBody>
      </p:sp>
      <p:sp>
        <p:nvSpPr>
          <p:cNvPr id="3" name="Subtitle 2"/>
          <p:cNvSpPr>
            <a:spLocks noGrp="1"/>
          </p:cNvSpPr>
          <p:nvPr>
            <p:ph type="subTitle" idx="1"/>
          </p:nvPr>
        </p:nvSpPr>
        <p:spPr>
          <a:xfrm>
            <a:off x="587375" y="2796988"/>
            <a:ext cx="5127625" cy="2259106"/>
          </a:xfrm>
        </p:spPr>
        <p:txBody>
          <a:bodyPr anchor="t" anchorCtr="0">
            <a:noAutofit/>
          </a:bodyPr>
          <a:lstStyle>
            <a:lvl1pPr marL="0" indent="0" algn="l">
              <a:buNone/>
              <a:defRPr sz="21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b-NO"/>
              <a:t>Klikk for å redigere undertittelstil i malen</a:t>
            </a:r>
            <a:endParaRPr lang="en-US" dirty="0"/>
          </a:p>
        </p:txBody>
      </p:sp>
      <p:sp>
        <p:nvSpPr>
          <p:cNvPr id="22" name="Title 21">
            <a:extLst>
              <a:ext uri="{FF2B5EF4-FFF2-40B4-BE49-F238E27FC236}">
                <a16:creationId xmlns:a16="http://schemas.microsoft.com/office/drawing/2014/main" id="{6AE32D86-D3AA-534B-B720-30ED88846A0F}"/>
              </a:ext>
            </a:extLst>
          </p:cNvPr>
          <p:cNvSpPr>
            <a:spLocks noGrp="1"/>
          </p:cNvSpPr>
          <p:nvPr>
            <p:ph type="title"/>
          </p:nvPr>
        </p:nvSpPr>
        <p:spPr>
          <a:xfrm>
            <a:off x="585114" y="576622"/>
            <a:ext cx="5116830" cy="1884189"/>
          </a:xfrm>
        </p:spPr>
        <p:txBody>
          <a:bodyPr/>
          <a:lstStyle>
            <a:lvl1pPr>
              <a:defRPr sz="4400">
                <a:solidFill>
                  <a:schemeClr val="bg1"/>
                </a:solidFill>
              </a:defRPr>
            </a:lvl1pPr>
          </a:lstStyle>
          <a:p>
            <a:r>
              <a:rPr lang="nb-NO"/>
              <a:t>Klikk for å redigere tittelstil</a:t>
            </a:r>
            <a:endParaRPr lang="nb-NO" dirty="0"/>
          </a:p>
        </p:txBody>
      </p:sp>
      <p:sp>
        <p:nvSpPr>
          <p:cNvPr id="12" name="Subtitle 2">
            <a:extLst>
              <a:ext uri="{FF2B5EF4-FFF2-40B4-BE49-F238E27FC236}">
                <a16:creationId xmlns:a16="http://schemas.microsoft.com/office/drawing/2014/main" id="{F4C14737-34EF-5043-8C87-4463F7C33914}"/>
              </a:ext>
            </a:extLst>
          </p:cNvPr>
          <p:cNvSpPr txBox="1">
            <a:spLocks/>
          </p:cNvSpPr>
          <p:nvPr userDrawn="1"/>
        </p:nvSpPr>
        <p:spPr>
          <a:xfrm>
            <a:off x="6586857" y="5044575"/>
            <a:ext cx="3146106" cy="1309907"/>
          </a:xfrm>
          <a:prstGeom prst="rect">
            <a:avLst/>
          </a:prstGeom>
        </p:spPr>
        <p:txBody>
          <a:bodyPr vert="horz" lIns="0" tIns="0" rIns="0" bIns="0" rtlCol="0" anchor="b" anchorCtr="0">
            <a:noAutofit/>
          </a:bodyPr>
          <a:lstStyle>
            <a:lvl1pPr marL="0" indent="0" algn="l" defTabSz="914400" rtl="0" eaLnBrk="1" latinLnBrk="0" hangingPunct="1">
              <a:lnSpc>
                <a:spcPct val="90000"/>
              </a:lnSpc>
              <a:spcBef>
                <a:spcPts val="1000"/>
              </a:spcBef>
              <a:buSzPct val="75000"/>
              <a:buFont typeface="System Font"/>
              <a:buNone/>
              <a:defRPr sz="2100" b="0" i="0" kern="1200">
                <a:solidFill>
                  <a:schemeClr val="bg1"/>
                </a:solidFill>
                <a:latin typeface="Formular" panose="02000000000000000000" pitchFamily="2" charset="77"/>
                <a:ea typeface="+mn-ea"/>
                <a:cs typeface="+mn-cs"/>
              </a:defRPr>
            </a:lvl1pPr>
            <a:lvl2pPr marL="457200" indent="0" algn="ctr" defTabSz="914400" rtl="0" eaLnBrk="1" latinLnBrk="0" hangingPunct="1">
              <a:lnSpc>
                <a:spcPct val="90000"/>
              </a:lnSpc>
              <a:spcBef>
                <a:spcPts val="500"/>
              </a:spcBef>
              <a:buSzPct val="75000"/>
              <a:buFont typeface="System Font"/>
              <a:buNone/>
              <a:defRPr sz="2000" b="0" i="0" kern="1200">
                <a:solidFill>
                  <a:schemeClr val="tx1"/>
                </a:solidFill>
                <a:latin typeface="Formular" panose="02000000000000000000" pitchFamily="2" charset="77"/>
                <a:ea typeface="+mn-ea"/>
                <a:cs typeface="+mn-cs"/>
              </a:defRPr>
            </a:lvl2pPr>
            <a:lvl3pPr marL="914400" indent="0" algn="ctr" defTabSz="914400" rtl="0" eaLnBrk="1" latinLnBrk="0" hangingPunct="1">
              <a:lnSpc>
                <a:spcPct val="90000"/>
              </a:lnSpc>
              <a:spcBef>
                <a:spcPts val="500"/>
              </a:spcBef>
              <a:buSzPct val="75000"/>
              <a:buFont typeface="System Font"/>
              <a:buNone/>
              <a:defRPr sz="1800" b="0" i="0" kern="1200">
                <a:solidFill>
                  <a:schemeClr val="tx1"/>
                </a:solidFill>
                <a:latin typeface="Formular" panose="02000000000000000000" pitchFamily="2" charset="77"/>
                <a:ea typeface="+mn-ea"/>
                <a:cs typeface="+mn-cs"/>
              </a:defRPr>
            </a:lvl3pPr>
            <a:lvl4pPr marL="1371600" indent="0" algn="ctr" defTabSz="914400" rtl="0" eaLnBrk="1" latinLnBrk="0" hangingPunct="1">
              <a:lnSpc>
                <a:spcPct val="90000"/>
              </a:lnSpc>
              <a:spcBef>
                <a:spcPts val="500"/>
              </a:spcBef>
              <a:buSzPct val="75000"/>
              <a:buFont typeface="System Font"/>
              <a:buNone/>
              <a:defRPr sz="1600" b="0" i="0" kern="1200">
                <a:solidFill>
                  <a:schemeClr val="tx1"/>
                </a:solidFill>
                <a:latin typeface="Formular" panose="02000000000000000000" pitchFamily="2" charset="77"/>
                <a:ea typeface="+mn-ea"/>
                <a:cs typeface="+mn-cs"/>
              </a:defRPr>
            </a:lvl4pPr>
            <a:lvl5pPr marL="1828800" indent="0" algn="ctr" defTabSz="914400" rtl="0" eaLnBrk="1" latinLnBrk="0" hangingPunct="1">
              <a:lnSpc>
                <a:spcPct val="90000"/>
              </a:lnSpc>
              <a:spcBef>
                <a:spcPts val="500"/>
              </a:spcBef>
              <a:buSzPct val="75000"/>
              <a:buFont typeface="System Font"/>
              <a:buNone/>
              <a:defRPr sz="1600" b="0" i="0" kern="1200">
                <a:solidFill>
                  <a:schemeClr val="tx1"/>
                </a:solidFill>
                <a:latin typeface="Formular" panose="02000000000000000000" pitchFamily="2" charset="77"/>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nSpc>
                <a:spcPct val="100000"/>
              </a:lnSpc>
              <a:spcBef>
                <a:spcPts val="0"/>
              </a:spcBef>
            </a:pPr>
            <a:r>
              <a:rPr lang="en-US" dirty="0" err="1">
                <a:solidFill>
                  <a:srgbClr val="9C2BD4"/>
                </a:solidFill>
              </a:rPr>
              <a:t>Seksjon</a:t>
            </a:r>
            <a:endParaRPr lang="en-US" dirty="0">
              <a:solidFill>
                <a:srgbClr val="9C2BD4"/>
              </a:solidFill>
            </a:endParaRPr>
          </a:p>
          <a:p>
            <a:pPr>
              <a:lnSpc>
                <a:spcPct val="100000"/>
              </a:lnSpc>
              <a:spcBef>
                <a:spcPts val="0"/>
              </a:spcBef>
            </a:pPr>
            <a:r>
              <a:rPr lang="en-US" dirty="0" err="1">
                <a:solidFill>
                  <a:srgbClr val="9C2BD4"/>
                </a:solidFill>
              </a:rPr>
              <a:t>beredskap</a:t>
            </a:r>
            <a:endParaRPr lang="en-US" dirty="0">
              <a:solidFill>
                <a:srgbClr val="9C2BD4"/>
              </a:solidFill>
            </a:endParaRPr>
          </a:p>
        </p:txBody>
      </p:sp>
      <p:pic>
        <p:nvPicPr>
          <p:cNvPr id="2" name="Picture 1">
            <a:extLst>
              <a:ext uri="{FF2B5EF4-FFF2-40B4-BE49-F238E27FC236}">
                <a16:creationId xmlns:a16="http://schemas.microsoft.com/office/drawing/2014/main" id="{4A06734E-924D-6A41-8E8A-69ACFB314239}"/>
              </a:ext>
            </a:extLst>
          </p:cNvPr>
          <p:cNvPicPr>
            <a:picLocks noChangeAspect="1"/>
          </p:cNvPicPr>
          <p:nvPr userDrawn="1"/>
        </p:nvPicPr>
        <p:blipFill>
          <a:blip r:embed="rId2"/>
          <a:stretch>
            <a:fillRect/>
          </a:stretch>
        </p:blipFill>
        <p:spPr>
          <a:xfrm>
            <a:off x="7247964" y="1388283"/>
            <a:ext cx="3505152" cy="3731291"/>
          </a:xfrm>
          <a:prstGeom prst="rect">
            <a:avLst/>
          </a:prstGeom>
        </p:spPr>
      </p:pic>
      <p:pic>
        <p:nvPicPr>
          <p:cNvPr id="8" name="Bilde 7"/>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451300" y="6177776"/>
            <a:ext cx="1241680" cy="539861"/>
          </a:xfrm>
          <a:prstGeom prst="rect">
            <a:avLst/>
          </a:prstGeom>
        </p:spPr>
      </p:pic>
    </p:spTree>
    <p:extLst>
      <p:ext uri="{BB962C8B-B14F-4D97-AF65-F5344CB8AC3E}">
        <p14:creationId xmlns:p14="http://schemas.microsoft.com/office/powerpoint/2010/main" val="294423813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2_Title Slide">
    <p:spTree>
      <p:nvGrpSpPr>
        <p:cNvPr id="1" name=""/>
        <p:cNvGrpSpPr/>
        <p:nvPr/>
      </p:nvGrpSpPr>
      <p:grpSpPr>
        <a:xfrm>
          <a:off x="0" y="0"/>
          <a:ext cx="0" cy="0"/>
          <a:chOff x="0" y="0"/>
          <a:chExt cx="0" cy="0"/>
        </a:xfrm>
      </p:grpSpPr>
      <p:sp>
        <p:nvSpPr>
          <p:cNvPr id="9" name="Action Button: Custom 8">
            <a:hlinkClick r:id="" action="ppaction://noaction" highlightClick="1"/>
            <a:extLst>
              <a:ext uri="{FF2B5EF4-FFF2-40B4-BE49-F238E27FC236}">
                <a16:creationId xmlns:a16="http://schemas.microsoft.com/office/drawing/2014/main" id="{A6D7A8BD-50FE-4B48-9528-1A2F8AE65964}"/>
              </a:ext>
            </a:extLst>
          </p:cNvPr>
          <p:cNvSpPr/>
          <p:nvPr userDrawn="1"/>
        </p:nvSpPr>
        <p:spPr>
          <a:xfrm>
            <a:off x="-94129" y="-100853"/>
            <a:ext cx="6190129" cy="7059705"/>
          </a:xfrm>
          <a:prstGeom prst="actionButtonBlank">
            <a:avLst/>
          </a:prstGeom>
          <a:solidFill>
            <a:srgbClr val="3430A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b-NO"/>
          </a:p>
        </p:txBody>
      </p:sp>
      <p:sp>
        <p:nvSpPr>
          <p:cNvPr id="3" name="Subtitle 2"/>
          <p:cNvSpPr>
            <a:spLocks noGrp="1"/>
          </p:cNvSpPr>
          <p:nvPr>
            <p:ph type="subTitle" idx="1"/>
          </p:nvPr>
        </p:nvSpPr>
        <p:spPr>
          <a:xfrm>
            <a:off x="587375" y="2796988"/>
            <a:ext cx="5127625" cy="2259106"/>
          </a:xfrm>
        </p:spPr>
        <p:txBody>
          <a:bodyPr anchor="t" anchorCtr="0">
            <a:noAutofit/>
          </a:bodyPr>
          <a:lstStyle>
            <a:lvl1pPr marL="0" indent="0" algn="l">
              <a:buNone/>
              <a:defRPr sz="21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b-NO"/>
              <a:t>Klikk for å redigere undertittelstil i malen</a:t>
            </a:r>
            <a:endParaRPr lang="en-US" dirty="0"/>
          </a:p>
        </p:txBody>
      </p:sp>
      <p:sp>
        <p:nvSpPr>
          <p:cNvPr id="22" name="Title 21">
            <a:extLst>
              <a:ext uri="{FF2B5EF4-FFF2-40B4-BE49-F238E27FC236}">
                <a16:creationId xmlns:a16="http://schemas.microsoft.com/office/drawing/2014/main" id="{6AE32D86-D3AA-534B-B720-30ED88846A0F}"/>
              </a:ext>
            </a:extLst>
          </p:cNvPr>
          <p:cNvSpPr>
            <a:spLocks noGrp="1"/>
          </p:cNvSpPr>
          <p:nvPr>
            <p:ph type="title"/>
          </p:nvPr>
        </p:nvSpPr>
        <p:spPr>
          <a:xfrm>
            <a:off x="585114" y="576622"/>
            <a:ext cx="5116830" cy="1884189"/>
          </a:xfrm>
        </p:spPr>
        <p:txBody>
          <a:bodyPr/>
          <a:lstStyle>
            <a:lvl1pPr>
              <a:defRPr sz="4400">
                <a:solidFill>
                  <a:schemeClr val="bg1"/>
                </a:solidFill>
              </a:defRPr>
            </a:lvl1pPr>
          </a:lstStyle>
          <a:p>
            <a:r>
              <a:rPr lang="nb-NO"/>
              <a:t>Klikk for å redigere tittelstil</a:t>
            </a:r>
            <a:endParaRPr lang="nb-NO" dirty="0"/>
          </a:p>
        </p:txBody>
      </p:sp>
      <p:sp>
        <p:nvSpPr>
          <p:cNvPr id="12" name="Subtitle 2">
            <a:extLst>
              <a:ext uri="{FF2B5EF4-FFF2-40B4-BE49-F238E27FC236}">
                <a16:creationId xmlns:a16="http://schemas.microsoft.com/office/drawing/2014/main" id="{F4C14737-34EF-5043-8C87-4463F7C33914}"/>
              </a:ext>
            </a:extLst>
          </p:cNvPr>
          <p:cNvSpPr txBox="1">
            <a:spLocks/>
          </p:cNvSpPr>
          <p:nvPr userDrawn="1"/>
        </p:nvSpPr>
        <p:spPr>
          <a:xfrm>
            <a:off x="6586857" y="5044575"/>
            <a:ext cx="3146106" cy="1309907"/>
          </a:xfrm>
          <a:prstGeom prst="rect">
            <a:avLst/>
          </a:prstGeom>
        </p:spPr>
        <p:txBody>
          <a:bodyPr vert="horz" lIns="0" tIns="0" rIns="0" bIns="0" rtlCol="0" anchor="b" anchorCtr="0">
            <a:noAutofit/>
          </a:bodyPr>
          <a:lstStyle>
            <a:lvl1pPr marL="0" indent="0" algn="l" defTabSz="914400" rtl="0" eaLnBrk="1" latinLnBrk="0" hangingPunct="1">
              <a:lnSpc>
                <a:spcPct val="90000"/>
              </a:lnSpc>
              <a:spcBef>
                <a:spcPts val="1000"/>
              </a:spcBef>
              <a:buSzPct val="75000"/>
              <a:buFont typeface="System Font"/>
              <a:buNone/>
              <a:defRPr sz="2100" b="0" i="0" kern="1200">
                <a:solidFill>
                  <a:schemeClr val="bg1"/>
                </a:solidFill>
                <a:latin typeface="Formular" panose="02000000000000000000" pitchFamily="2" charset="77"/>
                <a:ea typeface="+mn-ea"/>
                <a:cs typeface="+mn-cs"/>
              </a:defRPr>
            </a:lvl1pPr>
            <a:lvl2pPr marL="457200" indent="0" algn="ctr" defTabSz="914400" rtl="0" eaLnBrk="1" latinLnBrk="0" hangingPunct="1">
              <a:lnSpc>
                <a:spcPct val="90000"/>
              </a:lnSpc>
              <a:spcBef>
                <a:spcPts val="500"/>
              </a:spcBef>
              <a:buSzPct val="75000"/>
              <a:buFont typeface="System Font"/>
              <a:buNone/>
              <a:defRPr sz="2000" b="0" i="0" kern="1200">
                <a:solidFill>
                  <a:schemeClr val="tx1"/>
                </a:solidFill>
                <a:latin typeface="Formular" panose="02000000000000000000" pitchFamily="2" charset="77"/>
                <a:ea typeface="+mn-ea"/>
                <a:cs typeface="+mn-cs"/>
              </a:defRPr>
            </a:lvl2pPr>
            <a:lvl3pPr marL="914400" indent="0" algn="ctr" defTabSz="914400" rtl="0" eaLnBrk="1" latinLnBrk="0" hangingPunct="1">
              <a:lnSpc>
                <a:spcPct val="90000"/>
              </a:lnSpc>
              <a:spcBef>
                <a:spcPts val="500"/>
              </a:spcBef>
              <a:buSzPct val="75000"/>
              <a:buFont typeface="System Font"/>
              <a:buNone/>
              <a:defRPr sz="1800" b="0" i="0" kern="1200">
                <a:solidFill>
                  <a:schemeClr val="tx1"/>
                </a:solidFill>
                <a:latin typeface="Formular" panose="02000000000000000000" pitchFamily="2" charset="77"/>
                <a:ea typeface="+mn-ea"/>
                <a:cs typeface="+mn-cs"/>
              </a:defRPr>
            </a:lvl3pPr>
            <a:lvl4pPr marL="1371600" indent="0" algn="ctr" defTabSz="914400" rtl="0" eaLnBrk="1" latinLnBrk="0" hangingPunct="1">
              <a:lnSpc>
                <a:spcPct val="90000"/>
              </a:lnSpc>
              <a:spcBef>
                <a:spcPts val="500"/>
              </a:spcBef>
              <a:buSzPct val="75000"/>
              <a:buFont typeface="System Font"/>
              <a:buNone/>
              <a:defRPr sz="1600" b="0" i="0" kern="1200">
                <a:solidFill>
                  <a:schemeClr val="tx1"/>
                </a:solidFill>
                <a:latin typeface="Formular" panose="02000000000000000000" pitchFamily="2" charset="77"/>
                <a:ea typeface="+mn-ea"/>
                <a:cs typeface="+mn-cs"/>
              </a:defRPr>
            </a:lvl4pPr>
            <a:lvl5pPr marL="1828800" indent="0" algn="ctr" defTabSz="914400" rtl="0" eaLnBrk="1" latinLnBrk="0" hangingPunct="1">
              <a:lnSpc>
                <a:spcPct val="90000"/>
              </a:lnSpc>
              <a:spcBef>
                <a:spcPts val="500"/>
              </a:spcBef>
              <a:buSzPct val="75000"/>
              <a:buFont typeface="System Font"/>
              <a:buNone/>
              <a:defRPr sz="1600" b="0" i="0" kern="1200">
                <a:solidFill>
                  <a:schemeClr val="tx1"/>
                </a:solidFill>
                <a:latin typeface="Formular" panose="02000000000000000000" pitchFamily="2" charset="77"/>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nSpc>
                <a:spcPct val="100000"/>
              </a:lnSpc>
              <a:spcBef>
                <a:spcPts val="0"/>
              </a:spcBef>
            </a:pPr>
            <a:r>
              <a:rPr lang="en-US" dirty="0" err="1">
                <a:solidFill>
                  <a:srgbClr val="3430AE"/>
                </a:solidFill>
              </a:rPr>
              <a:t>Seksjon</a:t>
            </a:r>
            <a:endParaRPr lang="en-US" dirty="0">
              <a:solidFill>
                <a:srgbClr val="3430AE"/>
              </a:solidFill>
            </a:endParaRPr>
          </a:p>
          <a:p>
            <a:pPr>
              <a:lnSpc>
                <a:spcPct val="100000"/>
              </a:lnSpc>
              <a:spcBef>
                <a:spcPts val="0"/>
              </a:spcBef>
            </a:pPr>
            <a:r>
              <a:rPr lang="en-US" dirty="0" err="1">
                <a:solidFill>
                  <a:srgbClr val="3430AE"/>
                </a:solidFill>
              </a:rPr>
              <a:t>Laboratorier</a:t>
            </a:r>
            <a:endParaRPr lang="en-US" dirty="0">
              <a:solidFill>
                <a:srgbClr val="3430AE"/>
              </a:solidFill>
            </a:endParaRPr>
          </a:p>
        </p:txBody>
      </p:sp>
      <p:pic>
        <p:nvPicPr>
          <p:cNvPr id="11" name="Picture 10">
            <a:extLst>
              <a:ext uri="{FF2B5EF4-FFF2-40B4-BE49-F238E27FC236}">
                <a16:creationId xmlns:a16="http://schemas.microsoft.com/office/drawing/2014/main" id="{6531CA0F-9204-D44A-96CA-AE079F20D8FF}"/>
              </a:ext>
            </a:extLst>
          </p:cNvPr>
          <p:cNvPicPr>
            <a:picLocks noChangeAspect="1"/>
          </p:cNvPicPr>
          <p:nvPr userDrawn="1"/>
        </p:nvPicPr>
        <p:blipFill>
          <a:blip r:embed="rId2"/>
          <a:stretch>
            <a:fillRect/>
          </a:stretch>
        </p:blipFill>
        <p:spPr>
          <a:xfrm>
            <a:off x="7893422" y="1388283"/>
            <a:ext cx="2595563" cy="3724069"/>
          </a:xfrm>
          <a:prstGeom prst="rect">
            <a:avLst/>
          </a:prstGeom>
        </p:spPr>
      </p:pic>
      <p:pic>
        <p:nvPicPr>
          <p:cNvPr id="8" name="Bilde 7"/>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451300" y="6177776"/>
            <a:ext cx="1241680" cy="539861"/>
          </a:xfrm>
          <a:prstGeom prst="rect">
            <a:avLst/>
          </a:prstGeom>
        </p:spPr>
      </p:pic>
    </p:spTree>
    <p:extLst>
      <p:ext uri="{BB962C8B-B14F-4D97-AF65-F5344CB8AC3E}">
        <p14:creationId xmlns:p14="http://schemas.microsoft.com/office/powerpoint/2010/main" val="110411253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5_Title Slide">
    <p:spTree>
      <p:nvGrpSpPr>
        <p:cNvPr id="1" name=""/>
        <p:cNvGrpSpPr/>
        <p:nvPr/>
      </p:nvGrpSpPr>
      <p:grpSpPr>
        <a:xfrm>
          <a:off x="0" y="0"/>
          <a:ext cx="0" cy="0"/>
          <a:chOff x="0" y="0"/>
          <a:chExt cx="0" cy="0"/>
        </a:xfrm>
      </p:grpSpPr>
      <p:sp>
        <p:nvSpPr>
          <p:cNvPr id="9" name="Action Button: Custom 8">
            <a:hlinkClick r:id="" action="ppaction://noaction" highlightClick="1"/>
            <a:extLst>
              <a:ext uri="{FF2B5EF4-FFF2-40B4-BE49-F238E27FC236}">
                <a16:creationId xmlns:a16="http://schemas.microsoft.com/office/drawing/2014/main" id="{A6D7A8BD-50FE-4B48-9528-1A2F8AE65964}"/>
              </a:ext>
            </a:extLst>
          </p:cNvPr>
          <p:cNvSpPr/>
          <p:nvPr userDrawn="1"/>
        </p:nvSpPr>
        <p:spPr>
          <a:xfrm>
            <a:off x="-94129" y="-100853"/>
            <a:ext cx="6190129" cy="7059705"/>
          </a:xfrm>
          <a:prstGeom prst="actionButtonBlank">
            <a:avLst/>
          </a:prstGeom>
          <a:solidFill>
            <a:srgbClr val="2DB59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b-NO"/>
          </a:p>
        </p:txBody>
      </p:sp>
      <p:sp>
        <p:nvSpPr>
          <p:cNvPr id="3" name="Subtitle 2"/>
          <p:cNvSpPr>
            <a:spLocks noGrp="1"/>
          </p:cNvSpPr>
          <p:nvPr>
            <p:ph type="subTitle" idx="1"/>
          </p:nvPr>
        </p:nvSpPr>
        <p:spPr>
          <a:xfrm>
            <a:off x="587375" y="2796988"/>
            <a:ext cx="5127625" cy="2259106"/>
          </a:xfrm>
        </p:spPr>
        <p:txBody>
          <a:bodyPr anchor="t" anchorCtr="0">
            <a:noAutofit/>
          </a:bodyPr>
          <a:lstStyle>
            <a:lvl1pPr marL="0" indent="0" algn="l">
              <a:buNone/>
              <a:defRPr sz="21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b-NO"/>
              <a:t>Klikk for å redigere undertittelstil i malen</a:t>
            </a:r>
            <a:endParaRPr lang="en-US" dirty="0"/>
          </a:p>
        </p:txBody>
      </p:sp>
      <p:sp>
        <p:nvSpPr>
          <p:cNvPr id="22" name="Title 21">
            <a:extLst>
              <a:ext uri="{FF2B5EF4-FFF2-40B4-BE49-F238E27FC236}">
                <a16:creationId xmlns:a16="http://schemas.microsoft.com/office/drawing/2014/main" id="{6AE32D86-D3AA-534B-B720-30ED88846A0F}"/>
              </a:ext>
            </a:extLst>
          </p:cNvPr>
          <p:cNvSpPr>
            <a:spLocks noGrp="1"/>
          </p:cNvSpPr>
          <p:nvPr>
            <p:ph type="title"/>
          </p:nvPr>
        </p:nvSpPr>
        <p:spPr>
          <a:xfrm>
            <a:off x="585114" y="576622"/>
            <a:ext cx="5116830" cy="1884189"/>
          </a:xfrm>
        </p:spPr>
        <p:txBody>
          <a:bodyPr/>
          <a:lstStyle>
            <a:lvl1pPr>
              <a:defRPr sz="4400">
                <a:solidFill>
                  <a:schemeClr val="bg1"/>
                </a:solidFill>
              </a:defRPr>
            </a:lvl1pPr>
          </a:lstStyle>
          <a:p>
            <a:r>
              <a:rPr lang="nb-NO"/>
              <a:t>Klikk for å redigere tittelstil</a:t>
            </a:r>
            <a:endParaRPr lang="nb-NO" dirty="0"/>
          </a:p>
        </p:txBody>
      </p:sp>
      <p:sp>
        <p:nvSpPr>
          <p:cNvPr id="12" name="Subtitle 2">
            <a:extLst>
              <a:ext uri="{FF2B5EF4-FFF2-40B4-BE49-F238E27FC236}">
                <a16:creationId xmlns:a16="http://schemas.microsoft.com/office/drawing/2014/main" id="{F4C14737-34EF-5043-8C87-4463F7C33914}"/>
              </a:ext>
            </a:extLst>
          </p:cNvPr>
          <p:cNvSpPr txBox="1">
            <a:spLocks/>
          </p:cNvSpPr>
          <p:nvPr userDrawn="1"/>
        </p:nvSpPr>
        <p:spPr>
          <a:xfrm>
            <a:off x="6586856" y="5044575"/>
            <a:ext cx="4162920" cy="1309907"/>
          </a:xfrm>
          <a:prstGeom prst="rect">
            <a:avLst/>
          </a:prstGeom>
        </p:spPr>
        <p:txBody>
          <a:bodyPr vert="horz" lIns="0" tIns="0" rIns="0" bIns="0" rtlCol="0" anchor="b" anchorCtr="0">
            <a:noAutofit/>
          </a:bodyPr>
          <a:lstStyle>
            <a:lvl1pPr marL="0" indent="0" algn="l" defTabSz="914400" rtl="0" eaLnBrk="1" latinLnBrk="0" hangingPunct="1">
              <a:lnSpc>
                <a:spcPct val="90000"/>
              </a:lnSpc>
              <a:spcBef>
                <a:spcPts val="1000"/>
              </a:spcBef>
              <a:buSzPct val="75000"/>
              <a:buFont typeface="System Font"/>
              <a:buNone/>
              <a:defRPr sz="2100" b="0" i="0" kern="1200">
                <a:solidFill>
                  <a:schemeClr val="bg1"/>
                </a:solidFill>
                <a:latin typeface="Formular" panose="02000000000000000000" pitchFamily="2" charset="77"/>
                <a:ea typeface="+mn-ea"/>
                <a:cs typeface="+mn-cs"/>
              </a:defRPr>
            </a:lvl1pPr>
            <a:lvl2pPr marL="457200" indent="0" algn="ctr" defTabSz="914400" rtl="0" eaLnBrk="1" latinLnBrk="0" hangingPunct="1">
              <a:lnSpc>
                <a:spcPct val="90000"/>
              </a:lnSpc>
              <a:spcBef>
                <a:spcPts val="500"/>
              </a:spcBef>
              <a:buSzPct val="75000"/>
              <a:buFont typeface="System Font"/>
              <a:buNone/>
              <a:defRPr sz="2000" b="0" i="0" kern="1200">
                <a:solidFill>
                  <a:schemeClr val="tx1"/>
                </a:solidFill>
                <a:latin typeface="Formular" panose="02000000000000000000" pitchFamily="2" charset="77"/>
                <a:ea typeface="+mn-ea"/>
                <a:cs typeface="+mn-cs"/>
              </a:defRPr>
            </a:lvl2pPr>
            <a:lvl3pPr marL="914400" indent="0" algn="ctr" defTabSz="914400" rtl="0" eaLnBrk="1" latinLnBrk="0" hangingPunct="1">
              <a:lnSpc>
                <a:spcPct val="90000"/>
              </a:lnSpc>
              <a:spcBef>
                <a:spcPts val="500"/>
              </a:spcBef>
              <a:buSzPct val="75000"/>
              <a:buFont typeface="System Font"/>
              <a:buNone/>
              <a:defRPr sz="1800" b="0" i="0" kern="1200">
                <a:solidFill>
                  <a:schemeClr val="tx1"/>
                </a:solidFill>
                <a:latin typeface="Formular" panose="02000000000000000000" pitchFamily="2" charset="77"/>
                <a:ea typeface="+mn-ea"/>
                <a:cs typeface="+mn-cs"/>
              </a:defRPr>
            </a:lvl3pPr>
            <a:lvl4pPr marL="1371600" indent="0" algn="ctr" defTabSz="914400" rtl="0" eaLnBrk="1" latinLnBrk="0" hangingPunct="1">
              <a:lnSpc>
                <a:spcPct val="90000"/>
              </a:lnSpc>
              <a:spcBef>
                <a:spcPts val="500"/>
              </a:spcBef>
              <a:buSzPct val="75000"/>
              <a:buFont typeface="System Font"/>
              <a:buNone/>
              <a:defRPr sz="1600" b="0" i="0" kern="1200">
                <a:solidFill>
                  <a:schemeClr val="tx1"/>
                </a:solidFill>
                <a:latin typeface="Formular" panose="02000000000000000000" pitchFamily="2" charset="77"/>
                <a:ea typeface="+mn-ea"/>
                <a:cs typeface="+mn-cs"/>
              </a:defRPr>
            </a:lvl4pPr>
            <a:lvl5pPr marL="1828800" indent="0" algn="ctr" defTabSz="914400" rtl="0" eaLnBrk="1" latinLnBrk="0" hangingPunct="1">
              <a:lnSpc>
                <a:spcPct val="90000"/>
              </a:lnSpc>
              <a:spcBef>
                <a:spcPts val="500"/>
              </a:spcBef>
              <a:buSzPct val="75000"/>
              <a:buFont typeface="System Font"/>
              <a:buNone/>
              <a:defRPr sz="1600" b="0" i="0" kern="1200">
                <a:solidFill>
                  <a:schemeClr val="tx1"/>
                </a:solidFill>
                <a:latin typeface="Formular" panose="02000000000000000000" pitchFamily="2" charset="77"/>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nSpc>
                <a:spcPct val="100000"/>
              </a:lnSpc>
              <a:spcBef>
                <a:spcPts val="0"/>
              </a:spcBef>
            </a:pPr>
            <a:r>
              <a:rPr lang="en-US" dirty="0" err="1">
                <a:solidFill>
                  <a:srgbClr val="2DB598"/>
                </a:solidFill>
              </a:rPr>
              <a:t>Seksjon</a:t>
            </a:r>
            <a:endParaRPr lang="en-US" dirty="0">
              <a:solidFill>
                <a:srgbClr val="2DB598"/>
              </a:solidFill>
            </a:endParaRPr>
          </a:p>
          <a:p>
            <a:pPr>
              <a:lnSpc>
                <a:spcPct val="100000"/>
              </a:lnSpc>
              <a:spcBef>
                <a:spcPts val="0"/>
              </a:spcBef>
            </a:pPr>
            <a:r>
              <a:rPr lang="en-US" dirty="0" err="1">
                <a:solidFill>
                  <a:srgbClr val="2DB598"/>
                </a:solidFill>
              </a:rPr>
              <a:t>atomsikkerhet</a:t>
            </a:r>
            <a:r>
              <a:rPr lang="en-US" dirty="0">
                <a:solidFill>
                  <a:srgbClr val="2DB598"/>
                </a:solidFill>
              </a:rPr>
              <a:t> </a:t>
            </a:r>
          </a:p>
          <a:p>
            <a:pPr>
              <a:lnSpc>
                <a:spcPct val="100000"/>
              </a:lnSpc>
              <a:spcBef>
                <a:spcPts val="0"/>
              </a:spcBef>
            </a:pPr>
            <a:r>
              <a:rPr lang="en-US" dirty="0">
                <a:solidFill>
                  <a:srgbClr val="2DB598"/>
                </a:solidFill>
              </a:rPr>
              <a:t>og </a:t>
            </a:r>
            <a:r>
              <a:rPr lang="en-US" dirty="0" err="1">
                <a:solidFill>
                  <a:srgbClr val="2DB598"/>
                </a:solidFill>
              </a:rPr>
              <a:t>forurensning</a:t>
            </a:r>
            <a:endParaRPr lang="en-US" dirty="0">
              <a:solidFill>
                <a:srgbClr val="2DB598"/>
              </a:solidFill>
            </a:endParaRPr>
          </a:p>
        </p:txBody>
      </p:sp>
      <p:pic>
        <p:nvPicPr>
          <p:cNvPr id="11" name="Picture 10">
            <a:extLst>
              <a:ext uri="{FF2B5EF4-FFF2-40B4-BE49-F238E27FC236}">
                <a16:creationId xmlns:a16="http://schemas.microsoft.com/office/drawing/2014/main" id="{C0E8778C-4A83-CC48-8BA6-9EB1624461DC}"/>
              </a:ext>
            </a:extLst>
          </p:cNvPr>
          <p:cNvPicPr>
            <a:picLocks noChangeAspect="1"/>
          </p:cNvPicPr>
          <p:nvPr userDrawn="1"/>
        </p:nvPicPr>
        <p:blipFill>
          <a:blip r:embed="rId2"/>
          <a:stretch>
            <a:fillRect/>
          </a:stretch>
        </p:blipFill>
        <p:spPr>
          <a:xfrm>
            <a:off x="7852289" y="1361390"/>
            <a:ext cx="2616247" cy="3597340"/>
          </a:xfrm>
          <a:prstGeom prst="rect">
            <a:avLst/>
          </a:prstGeom>
        </p:spPr>
      </p:pic>
      <p:pic>
        <p:nvPicPr>
          <p:cNvPr id="8" name="Bilde 7"/>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451300" y="6177776"/>
            <a:ext cx="1241680" cy="539861"/>
          </a:xfrm>
          <a:prstGeom prst="rect">
            <a:avLst/>
          </a:prstGeom>
        </p:spPr>
      </p:pic>
    </p:spTree>
    <p:extLst>
      <p:ext uri="{BB962C8B-B14F-4D97-AF65-F5344CB8AC3E}">
        <p14:creationId xmlns:p14="http://schemas.microsoft.com/office/powerpoint/2010/main" val="330989757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6_Title Slide">
    <p:spTree>
      <p:nvGrpSpPr>
        <p:cNvPr id="1" name=""/>
        <p:cNvGrpSpPr/>
        <p:nvPr/>
      </p:nvGrpSpPr>
      <p:grpSpPr>
        <a:xfrm>
          <a:off x="0" y="0"/>
          <a:ext cx="0" cy="0"/>
          <a:chOff x="0" y="0"/>
          <a:chExt cx="0" cy="0"/>
        </a:xfrm>
      </p:grpSpPr>
      <p:sp>
        <p:nvSpPr>
          <p:cNvPr id="9" name="Action Button: Custom 8">
            <a:hlinkClick r:id="" action="ppaction://noaction" highlightClick="1"/>
            <a:extLst>
              <a:ext uri="{FF2B5EF4-FFF2-40B4-BE49-F238E27FC236}">
                <a16:creationId xmlns:a16="http://schemas.microsoft.com/office/drawing/2014/main" id="{A6D7A8BD-50FE-4B48-9528-1A2F8AE65964}"/>
              </a:ext>
            </a:extLst>
          </p:cNvPr>
          <p:cNvSpPr/>
          <p:nvPr userDrawn="1"/>
        </p:nvSpPr>
        <p:spPr>
          <a:xfrm>
            <a:off x="-94129" y="-100853"/>
            <a:ext cx="6190129" cy="7059705"/>
          </a:xfrm>
          <a:prstGeom prst="actionButtonBlank">
            <a:avLst/>
          </a:prstGeom>
          <a:solidFill>
            <a:srgbClr val="8080C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b-NO"/>
          </a:p>
        </p:txBody>
      </p:sp>
      <p:sp>
        <p:nvSpPr>
          <p:cNvPr id="3" name="Subtitle 2"/>
          <p:cNvSpPr>
            <a:spLocks noGrp="1"/>
          </p:cNvSpPr>
          <p:nvPr>
            <p:ph type="subTitle" idx="1"/>
          </p:nvPr>
        </p:nvSpPr>
        <p:spPr>
          <a:xfrm>
            <a:off x="587375" y="2796988"/>
            <a:ext cx="5127625" cy="2259106"/>
          </a:xfrm>
        </p:spPr>
        <p:txBody>
          <a:bodyPr anchor="t" anchorCtr="0">
            <a:noAutofit/>
          </a:bodyPr>
          <a:lstStyle>
            <a:lvl1pPr marL="0" indent="0" algn="l">
              <a:buNone/>
              <a:defRPr sz="21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b-NO"/>
              <a:t>Klikk for å redigere undertittelstil i malen</a:t>
            </a:r>
            <a:endParaRPr lang="en-US" dirty="0"/>
          </a:p>
        </p:txBody>
      </p:sp>
      <p:sp>
        <p:nvSpPr>
          <p:cNvPr id="22" name="Title 21">
            <a:extLst>
              <a:ext uri="{FF2B5EF4-FFF2-40B4-BE49-F238E27FC236}">
                <a16:creationId xmlns:a16="http://schemas.microsoft.com/office/drawing/2014/main" id="{6AE32D86-D3AA-534B-B720-30ED88846A0F}"/>
              </a:ext>
            </a:extLst>
          </p:cNvPr>
          <p:cNvSpPr>
            <a:spLocks noGrp="1"/>
          </p:cNvSpPr>
          <p:nvPr>
            <p:ph type="title"/>
          </p:nvPr>
        </p:nvSpPr>
        <p:spPr>
          <a:xfrm>
            <a:off x="585114" y="576622"/>
            <a:ext cx="5116830" cy="1884189"/>
          </a:xfrm>
        </p:spPr>
        <p:txBody>
          <a:bodyPr/>
          <a:lstStyle>
            <a:lvl1pPr>
              <a:defRPr sz="4400">
                <a:solidFill>
                  <a:schemeClr val="bg1"/>
                </a:solidFill>
              </a:defRPr>
            </a:lvl1pPr>
          </a:lstStyle>
          <a:p>
            <a:r>
              <a:rPr lang="nb-NO"/>
              <a:t>Klikk for å redigere tittelstil</a:t>
            </a:r>
            <a:endParaRPr lang="nb-NO" dirty="0"/>
          </a:p>
        </p:txBody>
      </p:sp>
      <p:sp>
        <p:nvSpPr>
          <p:cNvPr id="12" name="Subtitle 2">
            <a:extLst>
              <a:ext uri="{FF2B5EF4-FFF2-40B4-BE49-F238E27FC236}">
                <a16:creationId xmlns:a16="http://schemas.microsoft.com/office/drawing/2014/main" id="{F4C14737-34EF-5043-8C87-4463F7C33914}"/>
              </a:ext>
            </a:extLst>
          </p:cNvPr>
          <p:cNvSpPr txBox="1">
            <a:spLocks/>
          </p:cNvSpPr>
          <p:nvPr userDrawn="1"/>
        </p:nvSpPr>
        <p:spPr>
          <a:xfrm>
            <a:off x="6586856" y="5044575"/>
            <a:ext cx="4264919" cy="1309907"/>
          </a:xfrm>
          <a:prstGeom prst="rect">
            <a:avLst/>
          </a:prstGeom>
        </p:spPr>
        <p:txBody>
          <a:bodyPr vert="horz" lIns="0" tIns="0" rIns="0" bIns="0" rtlCol="0" anchor="b" anchorCtr="0">
            <a:noAutofit/>
          </a:bodyPr>
          <a:lstStyle>
            <a:lvl1pPr marL="0" indent="0" algn="l" defTabSz="914400" rtl="0" eaLnBrk="1" latinLnBrk="0" hangingPunct="1">
              <a:lnSpc>
                <a:spcPct val="90000"/>
              </a:lnSpc>
              <a:spcBef>
                <a:spcPts val="1000"/>
              </a:spcBef>
              <a:buSzPct val="75000"/>
              <a:buFont typeface="System Font"/>
              <a:buNone/>
              <a:defRPr sz="2100" b="0" i="0" kern="1200">
                <a:solidFill>
                  <a:schemeClr val="bg1"/>
                </a:solidFill>
                <a:latin typeface="Formular" panose="02000000000000000000" pitchFamily="2" charset="77"/>
                <a:ea typeface="+mn-ea"/>
                <a:cs typeface="+mn-cs"/>
              </a:defRPr>
            </a:lvl1pPr>
            <a:lvl2pPr marL="457200" indent="0" algn="ctr" defTabSz="914400" rtl="0" eaLnBrk="1" latinLnBrk="0" hangingPunct="1">
              <a:lnSpc>
                <a:spcPct val="90000"/>
              </a:lnSpc>
              <a:spcBef>
                <a:spcPts val="500"/>
              </a:spcBef>
              <a:buSzPct val="75000"/>
              <a:buFont typeface="System Font"/>
              <a:buNone/>
              <a:defRPr sz="2000" b="0" i="0" kern="1200">
                <a:solidFill>
                  <a:schemeClr val="tx1"/>
                </a:solidFill>
                <a:latin typeface="Formular" panose="02000000000000000000" pitchFamily="2" charset="77"/>
                <a:ea typeface="+mn-ea"/>
                <a:cs typeface="+mn-cs"/>
              </a:defRPr>
            </a:lvl2pPr>
            <a:lvl3pPr marL="914400" indent="0" algn="ctr" defTabSz="914400" rtl="0" eaLnBrk="1" latinLnBrk="0" hangingPunct="1">
              <a:lnSpc>
                <a:spcPct val="90000"/>
              </a:lnSpc>
              <a:spcBef>
                <a:spcPts val="500"/>
              </a:spcBef>
              <a:buSzPct val="75000"/>
              <a:buFont typeface="System Font"/>
              <a:buNone/>
              <a:defRPr sz="1800" b="0" i="0" kern="1200">
                <a:solidFill>
                  <a:schemeClr val="tx1"/>
                </a:solidFill>
                <a:latin typeface="Formular" panose="02000000000000000000" pitchFamily="2" charset="77"/>
                <a:ea typeface="+mn-ea"/>
                <a:cs typeface="+mn-cs"/>
              </a:defRPr>
            </a:lvl3pPr>
            <a:lvl4pPr marL="1371600" indent="0" algn="ctr" defTabSz="914400" rtl="0" eaLnBrk="1" latinLnBrk="0" hangingPunct="1">
              <a:lnSpc>
                <a:spcPct val="90000"/>
              </a:lnSpc>
              <a:spcBef>
                <a:spcPts val="500"/>
              </a:spcBef>
              <a:buSzPct val="75000"/>
              <a:buFont typeface="System Font"/>
              <a:buNone/>
              <a:defRPr sz="1600" b="0" i="0" kern="1200">
                <a:solidFill>
                  <a:schemeClr val="tx1"/>
                </a:solidFill>
                <a:latin typeface="Formular" panose="02000000000000000000" pitchFamily="2" charset="77"/>
                <a:ea typeface="+mn-ea"/>
                <a:cs typeface="+mn-cs"/>
              </a:defRPr>
            </a:lvl4pPr>
            <a:lvl5pPr marL="1828800" indent="0" algn="ctr" defTabSz="914400" rtl="0" eaLnBrk="1" latinLnBrk="0" hangingPunct="1">
              <a:lnSpc>
                <a:spcPct val="90000"/>
              </a:lnSpc>
              <a:spcBef>
                <a:spcPts val="500"/>
              </a:spcBef>
              <a:buSzPct val="75000"/>
              <a:buFont typeface="System Font"/>
              <a:buNone/>
              <a:defRPr sz="1600" b="0" i="0" kern="1200">
                <a:solidFill>
                  <a:schemeClr val="tx1"/>
                </a:solidFill>
                <a:latin typeface="Formular" panose="02000000000000000000" pitchFamily="2" charset="77"/>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nSpc>
                <a:spcPct val="100000"/>
              </a:lnSpc>
              <a:spcBef>
                <a:spcPts val="0"/>
              </a:spcBef>
            </a:pPr>
            <a:r>
              <a:rPr lang="en-US" dirty="0" err="1">
                <a:solidFill>
                  <a:srgbClr val="3430AE"/>
                </a:solidFill>
              </a:rPr>
              <a:t>Seksjon</a:t>
            </a:r>
            <a:endParaRPr lang="en-US" dirty="0">
              <a:solidFill>
                <a:srgbClr val="3430AE"/>
              </a:solidFill>
            </a:endParaRPr>
          </a:p>
          <a:p>
            <a:pPr>
              <a:lnSpc>
                <a:spcPct val="100000"/>
              </a:lnSpc>
              <a:spcBef>
                <a:spcPts val="0"/>
              </a:spcBef>
            </a:pPr>
            <a:r>
              <a:rPr lang="en-US" dirty="0" err="1">
                <a:solidFill>
                  <a:srgbClr val="3430AE"/>
                </a:solidFill>
              </a:rPr>
              <a:t>kildesikkerhet</a:t>
            </a:r>
            <a:r>
              <a:rPr lang="en-US" dirty="0">
                <a:solidFill>
                  <a:srgbClr val="3430AE"/>
                </a:solidFill>
              </a:rPr>
              <a:t>, </a:t>
            </a:r>
          </a:p>
          <a:p>
            <a:pPr>
              <a:lnSpc>
                <a:spcPct val="100000"/>
              </a:lnSpc>
              <a:spcBef>
                <a:spcPts val="0"/>
              </a:spcBef>
            </a:pPr>
            <a:r>
              <a:rPr lang="en-US" dirty="0" err="1">
                <a:solidFill>
                  <a:srgbClr val="3430AE"/>
                </a:solidFill>
              </a:rPr>
              <a:t>strålebruk</a:t>
            </a:r>
            <a:r>
              <a:rPr lang="en-US" dirty="0">
                <a:solidFill>
                  <a:srgbClr val="3430AE"/>
                </a:solidFill>
              </a:rPr>
              <a:t> og UV</a:t>
            </a:r>
          </a:p>
        </p:txBody>
      </p:sp>
      <p:pic>
        <p:nvPicPr>
          <p:cNvPr id="13" name="Picture 12">
            <a:extLst>
              <a:ext uri="{FF2B5EF4-FFF2-40B4-BE49-F238E27FC236}">
                <a16:creationId xmlns:a16="http://schemas.microsoft.com/office/drawing/2014/main" id="{12E4E5C2-10B0-B84F-A50C-0C36478B73DC}"/>
              </a:ext>
            </a:extLst>
          </p:cNvPr>
          <p:cNvPicPr>
            <a:picLocks noChangeAspect="1"/>
          </p:cNvPicPr>
          <p:nvPr userDrawn="1"/>
        </p:nvPicPr>
        <p:blipFill>
          <a:blip r:embed="rId2"/>
          <a:stretch>
            <a:fillRect/>
          </a:stretch>
        </p:blipFill>
        <p:spPr>
          <a:xfrm>
            <a:off x="7460848" y="1349032"/>
            <a:ext cx="3390928" cy="3609698"/>
          </a:xfrm>
          <a:prstGeom prst="rect">
            <a:avLst/>
          </a:prstGeom>
        </p:spPr>
      </p:pic>
      <p:pic>
        <p:nvPicPr>
          <p:cNvPr id="8" name="Bilde 7"/>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451300" y="6177776"/>
            <a:ext cx="1241680" cy="539861"/>
          </a:xfrm>
          <a:prstGeom prst="rect">
            <a:avLst/>
          </a:prstGeom>
        </p:spPr>
      </p:pic>
    </p:spTree>
    <p:extLst>
      <p:ext uri="{BB962C8B-B14F-4D97-AF65-F5344CB8AC3E}">
        <p14:creationId xmlns:p14="http://schemas.microsoft.com/office/powerpoint/2010/main" val="290701736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7_Title Slide">
    <p:spTree>
      <p:nvGrpSpPr>
        <p:cNvPr id="1" name=""/>
        <p:cNvGrpSpPr/>
        <p:nvPr/>
      </p:nvGrpSpPr>
      <p:grpSpPr>
        <a:xfrm>
          <a:off x="0" y="0"/>
          <a:ext cx="0" cy="0"/>
          <a:chOff x="0" y="0"/>
          <a:chExt cx="0" cy="0"/>
        </a:xfrm>
      </p:grpSpPr>
      <p:sp>
        <p:nvSpPr>
          <p:cNvPr id="9" name="Action Button: Custom 8">
            <a:hlinkClick r:id="" action="ppaction://noaction" highlightClick="1"/>
            <a:extLst>
              <a:ext uri="{FF2B5EF4-FFF2-40B4-BE49-F238E27FC236}">
                <a16:creationId xmlns:a16="http://schemas.microsoft.com/office/drawing/2014/main" id="{A6D7A8BD-50FE-4B48-9528-1A2F8AE65964}"/>
              </a:ext>
            </a:extLst>
          </p:cNvPr>
          <p:cNvSpPr/>
          <p:nvPr userDrawn="1"/>
        </p:nvSpPr>
        <p:spPr>
          <a:xfrm>
            <a:off x="-94129" y="-100853"/>
            <a:ext cx="6190129" cy="7059705"/>
          </a:xfrm>
          <a:prstGeom prst="actionButtonBlank">
            <a:avLst/>
          </a:prstGeom>
          <a:solidFill>
            <a:srgbClr val="3AAFF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b-NO"/>
          </a:p>
        </p:txBody>
      </p:sp>
      <p:sp>
        <p:nvSpPr>
          <p:cNvPr id="3" name="Subtitle 2"/>
          <p:cNvSpPr>
            <a:spLocks noGrp="1"/>
          </p:cNvSpPr>
          <p:nvPr>
            <p:ph type="subTitle" idx="1"/>
          </p:nvPr>
        </p:nvSpPr>
        <p:spPr>
          <a:xfrm>
            <a:off x="587375" y="2796988"/>
            <a:ext cx="5127625" cy="2259106"/>
          </a:xfrm>
        </p:spPr>
        <p:txBody>
          <a:bodyPr anchor="t" anchorCtr="0">
            <a:noAutofit/>
          </a:bodyPr>
          <a:lstStyle>
            <a:lvl1pPr marL="0" indent="0" algn="l">
              <a:buNone/>
              <a:defRPr sz="21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b-NO"/>
              <a:t>Klikk for å redigere undertittelstil i malen</a:t>
            </a:r>
            <a:endParaRPr lang="en-US" dirty="0"/>
          </a:p>
        </p:txBody>
      </p:sp>
      <p:sp>
        <p:nvSpPr>
          <p:cNvPr id="22" name="Title 21">
            <a:extLst>
              <a:ext uri="{FF2B5EF4-FFF2-40B4-BE49-F238E27FC236}">
                <a16:creationId xmlns:a16="http://schemas.microsoft.com/office/drawing/2014/main" id="{6AE32D86-D3AA-534B-B720-30ED88846A0F}"/>
              </a:ext>
            </a:extLst>
          </p:cNvPr>
          <p:cNvSpPr>
            <a:spLocks noGrp="1"/>
          </p:cNvSpPr>
          <p:nvPr>
            <p:ph type="title"/>
          </p:nvPr>
        </p:nvSpPr>
        <p:spPr>
          <a:xfrm>
            <a:off x="585114" y="576622"/>
            <a:ext cx="5116830" cy="1884189"/>
          </a:xfrm>
        </p:spPr>
        <p:txBody>
          <a:bodyPr/>
          <a:lstStyle>
            <a:lvl1pPr>
              <a:defRPr sz="4400">
                <a:solidFill>
                  <a:schemeClr val="bg1"/>
                </a:solidFill>
              </a:defRPr>
            </a:lvl1pPr>
          </a:lstStyle>
          <a:p>
            <a:r>
              <a:rPr lang="nb-NO"/>
              <a:t>Klikk for å redigere tittelstil</a:t>
            </a:r>
            <a:endParaRPr lang="nb-NO" dirty="0"/>
          </a:p>
        </p:txBody>
      </p:sp>
      <p:sp>
        <p:nvSpPr>
          <p:cNvPr id="12" name="Subtitle 2">
            <a:extLst>
              <a:ext uri="{FF2B5EF4-FFF2-40B4-BE49-F238E27FC236}">
                <a16:creationId xmlns:a16="http://schemas.microsoft.com/office/drawing/2014/main" id="{F4C14737-34EF-5043-8C87-4463F7C33914}"/>
              </a:ext>
            </a:extLst>
          </p:cNvPr>
          <p:cNvSpPr txBox="1">
            <a:spLocks/>
          </p:cNvSpPr>
          <p:nvPr userDrawn="1"/>
        </p:nvSpPr>
        <p:spPr>
          <a:xfrm>
            <a:off x="6586857" y="5044575"/>
            <a:ext cx="3146106" cy="1309907"/>
          </a:xfrm>
          <a:prstGeom prst="rect">
            <a:avLst/>
          </a:prstGeom>
        </p:spPr>
        <p:txBody>
          <a:bodyPr vert="horz" lIns="0" tIns="0" rIns="0" bIns="0" rtlCol="0" anchor="b" anchorCtr="0">
            <a:noAutofit/>
          </a:bodyPr>
          <a:lstStyle>
            <a:lvl1pPr marL="0" indent="0" algn="l" defTabSz="914400" rtl="0" eaLnBrk="1" latinLnBrk="0" hangingPunct="1">
              <a:lnSpc>
                <a:spcPct val="90000"/>
              </a:lnSpc>
              <a:spcBef>
                <a:spcPts val="1000"/>
              </a:spcBef>
              <a:buSzPct val="75000"/>
              <a:buFont typeface="System Font"/>
              <a:buNone/>
              <a:defRPr sz="2100" b="0" i="0" kern="1200">
                <a:solidFill>
                  <a:schemeClr val="bg1"/>
                </a:solidFill>
                <a:latin typeface="Formular" panose="02000000000000000000" pitchFamily="2" charset="77"/>
                <a:ea typeface="+mn-ea"/>
                <a:cs typeface="+mn-cs"/>
              </a:defRPr>
            </a:lvl1pPr>
            <a:lvl2pPr marL="457200" indent="0" algn="ctr" defTabSz="914400" rtl="0" eaLnBrk="1" latinLnBrk="0" hangingPunct="1">
              <a:lnSpc>
                <a:spcPct val="90000"/>
              </a:lnSpc>
              <a:spcBef>
                <a:spcPts val="500"/>
              </a:spcBef>
              <a:buSzPct val="75000"/>
              <a:buFont typeface="System Font"/>
              <a:buNone/>
              <a:defRPr sz="2000" b="0" i="0" kern="1200">
                <a:solidFill>
                  <a:schemeClr val="tx1"/>
                </a:solidFill>
                <a:latin typeface="Formular" panose="02000000000000000000" pitchFamily="2" charset="77"/>
                <a:ea typeface="+mn-ea"/>
                <a:cs typeface="+mn-cs"/>
              </a:defRPr>
            </a:lvl2pPr>
            <a:lvl3pPr marL="914400" indent="0" algn="ctr" defTabSz="914400" rtl="0" eaLnBrk="1" latinLnBrk="0" hangingPunct="1">
              <a:lnSpc>
                <a:spcPct val="90000"/>
              </a:lnSpc>
              <a:spcBef>
                <a:spcPts val="500"/>
              </a:spcBef>
              <a:buSzPct val="75000"/>
              <a:buFont typeface="System Font"/>
              <a:buNone/>
              <a:defRPr sz="1800" b="0" i="0" kern="1200">
                <a:solidFill>
                  <a:schemeClr val="tx1"/>
                </a:solidFill>
                <a:latin typeface="Formular" panose="02000000000000000000" pitchFamily="2" charset="77"/>
                <a:ea typeface="+mn-ea"/>
                <a:cs typeface="+mn-cs"/>
              </a:defRPr>
            </a:lvl3pPr>
            <a:lvl4pPr marL="1371600" indent="0" algn="ctr" defTabSz="914400" rtl="0" eaLnBrk="1" latinLnBrk="0" hangingPunct="1">
              <a:lnSpc>
                <a:spcPct val="90000"/>
              </a:lnSpc>
              <a:spcBef>
                <a:spcPts val="500"/>
              </a:spcBef>
              <a:buSzPct val="75000"/>
              <a:buFont typeface="System Font"/>
              <a:buNone/>
              <a:defRPr sz="1600" b="0" i="0" kern="1200">
                <a:solidFill>
                  <a:schemeClr val="tx1"/>
                </a:solidFill>
                <a:latin typeface="Formular" panose="02000000000000000000" pitchFamily="2" charset="77"/>
                <a:ea typeface="+mn-ea"/>
                <a:cs typeface="+mn-cs"/>
              </a:defRPr>
            </a:lvl4pPr>
            <a:lvl5pPr marL="1828800" indent="0" algn="ctr" defTabSz="914400" rtl="0" eaLnBrk="1" latinLnBrk="0" hangingPunct="1">
              <a:lnSpc>
                <a:spcPct val="90000"/>
              </a:lnSpc>
              <a:spcBef>
                <a:spcPts val="500"/>
              </a:spcBef>
              <a:buSzPct val="75000"/>
              <a:buFont typeface="System Font"/>
              <a:buNone/>
              <a:defRPr sz="1600" b="0" i="0" kern="1200">
                <a:solidFill>
                  <a:schemeClr val="tx1"/>
                </a:solidFill>
                <a:latin typeface="Formular" panose="02000000000000000000" pitchFamily="2" charset="77"/>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nSpc>
                <a:spcPct val="100000"/>
              </a:lnSpc>
              <a:spcBef>
                <a:spcPts val="0"/>
              </a:spcBef>
            </a:pPr>
            <a:r>
              <a:rPr lang="en-US" dirty="0" err="1">
                <a:solidFill>
                  <a:srgbClr val="3AAFF5"/>
                </a:solidFill>
              </a:rPr>
              <a:t>Seksjon</a:t>
            </a:r>
            <a:r>
              <a:rPr lang="en-US" dirty="0">
                <a:solidFill>
                  <a:srgbClr val="3AAFF5"/>
                </a:solidFill>
              </a:rPr>
              <a:t> </a:t>
            </a:r>
          </a:p>
          <a:p>
            <a:pPr>
              <a:lnSpc>
                <a:spcPct val="100000"/>
              </a:lnSpc>
              <a:spcBef>
                <a:spcPts val="0"/>
              </a:spcBef>
            </a:pPr>
            <a:r>
              <a:rPr lang="en-US" dirty="0" err="1">
                <a:solidFill>
                  <a:srgbClr val="3AAFF5"/>
                </a:solidFill>
              </a:rPr>
              <a:t>medisinsk</a:t>
            </a:r>
            <a:r>
              <a:rPr lang="en-US" dirty="0">
                <a:solidFill>
                  <a:srgbClr val="3AAFF5"/>
                </a:solidFill>
              </a:rPr>
              <a:t> </a:t>
            </a:r>
            <a:r>
              <a:rPr lang="en-US" dirty="0" err="1">
                <a:solidFill>
                  <a:srgbClr val="3AAFF5"/>
                </a:solidFill>
              </a:rPr>
              <a:t>strålebruk</a:t>
            </a:r>
            <a:endParaRPr lang="en-US" dirty="0">
              <a:solidFill>
                <a:srgbClr val="3AAFF5"/>
              </a:solidFill>
            </a:endParaRPr>
          </a:p>
        </p:txBody>
      </p:sp>
      <p:pic>
        <p:nvPicPr>
          <p:cNvPr id="2" name="Picture 1">
            <a:extLst>
              <a:ext uri="{FF2B5EF4-FFF2-40B4-BE49-F238E27FC236}">
                <a16:creationId xmlns:a16="http://schemas.microsoft.com/office/drawing/2014/main" id="{19AE46F2-ECC6-EE47-8737-ACC810FACBF4}"/>
              </a:ext>
            </a:extLst>
          </p:cNvPr>
          <p:cNvPicPr>
            <a:picLocks noChangeAspect="1"/>
          </p:cNvPicPr>
          <p:nvPr userDrawn="1"/>
        </p:nvPicPr>
        <p:blipFill>
          <a:blip r:embed="rId2"/>
          <a:stretch>
            <a:fillRect/>
          </a:stretch>
        </p:blipFill>
        <p:spPr>
          <a:xfrm>
            <a:off x="7456617" y="1349032"/>
            <a:ext cx="3390928" cy="3609697"/>
          </a:xfrm>
          <a:prstGeom prst="rect">
            <a:avLst/>
          </a:prstGeom>
        </p:spPr>
      </p:pic>
      <p:pic>
        <p:nvPicPr>
          <p:cNvPr id="8" name="Bilde 7"/>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451300" y="6177776"/>
            <a:ext cx="1241680" cy="539861"/>
          </a:xfrm>
          <a:prstGeom prst="rect">
            <a:avLst/>
          </a:prstGeom>
        </p:spPr>
      </p:pic>
    </p:spTree>
    <p:extLst>
      <p:ext uri="{BB962C8B-B14F-4D97-AF65-F5344CB8AC3E}">
        <p14:creationId xmlns:p14="http://schemas.microsoft.com/office/powerpoint/2010/main" val="106481770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8_Title Slide">
    <p:spTree>
      <p:nvGrpSpPr>
        <p:cNvPr id="1" name=""/>
        <p:cNvGrpSpPr/>
        <p:nvPr/>
      </p:nvGrpSpPr>
      <p:grpSpPr>
        <a:xfrm>
          <a:off x="0" y="0"/>
          <a:ext cx="0" cy="0"/>
          <a:chOff x="0" y="0"/>
          <a:chExt cx="0" cy="0"/>
        </a:xfrm>
      </p:grpSpPr>
      <p:sp>
        <p:nvSpPr>
          <p:cNvPr id="9" name="Action Button: Custom 8">
            <a:hlinkClick r:id="" action="ppaction://noaction" highlightClick="1"/>
            <a:extLst>
              <a:ext uri="{FF2B5EF4-FFF2-40B4-BE49-F238E27FC236}">
                <a16:creationId xmlns:a16="http://schemas.microsoft.com/office/drawing/2014/main" id="{A6D7A8BD-50FE-4B48-9528-1A2F8AE65964}"/>
              </a:ext>
            </a:extLst>
          </p:cNvPr>
          <p:cNvSpPr/>
          <p:nvPr userDrawn="1"/>
        </p:nvSpPr>
        <p:spPr>
          <a:xfrm>
            <a:off x="-94129" y="-100853"/>
            <a:ext cx="6190129" cy="7059705"/>
          </a:xfrm>
          <a:prstGeom prst="actionButtonBlank">
            <a:avLst/>
          </a:prstGeom>
          <a:solidFill>
            <a:srgbClr val="F6364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b-NO"/>
          </a:p>
        </p:txBody>
      </p:sp>
      <p:sp>
        <p:nvSpPr>
          <p:cNvPr id="3" name="Subtitle 2"/>
          <p:cNvSpPr>
            <a:spLocks noGrp="1"/>
          </p:cNvSpPr>
          <p:nvPr>
            <p:ph type="subTitle" idx="1"/>
          </p:nvPr>
        </p:nvSpPr>
        <p:spPr>
          <a:xfrm>
            <a:off x="587375" y="2796988"/>
            <a:ext cx="5127625" cy="2259106"/>
          </a:xfrm>
        </p:spPr>
        <p:txBody>
          <a:bodyPr anchor="t" anchorCtr="0">
            <a:noAutofit/>
          </a:bodyPr>
          <a:lstStyle>
            <a:lvl1pPr marL="0" indent="0" algn="l">
              <a:buNone/>
              <a:defRPr sz="21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b-NO"/>
              <a:t>Klikk for å redigere undertittelstil i malen</a:t>
            </a:r>
            <a:endParaRPr lang="en-US" dirty="0"/>
          </a:p>
        </p:txBody>
      </p:sp>
      <p:sp>
        <p:nvSpPr>
          <p:cNvPr id="22" name="Title 21">
            <a:extLst>
              <a:ext uri="{FF2B5EF4-FFF2-40B4-BE49-F238E27FC236}">
                <a16:creationId xmlns:a16="http://schemas.microsoft.com/office/drawing/2014/main" id="{6AE32D86-D3AA-534B-B720-30ED88846A0F}"/>
              </a:ext>
            </a:extLst>
          </p:cNvPr>
          <p:cNvSpPr>
            <a:spLocks noGrp="1"/>
          </p:cNvSpPr>
          <p:nvPr>
            <p:ph type="title"/>
          </p:nvPr>
        </p:nvSpPr>
        <p:spPr>
          <a:xfrm>
            <a:off x="585114" y="576622"/>
            <a:ext cx="5116830" cy="1884189"/>
          </a:xfrm>
        </p:spPr>
        <p:txBody>
          <a:bodyPr/>
          <a:lstStyle>
            <a:lvl1pPr>
              <a:defRPr sz="4400">
                <a:solidFill>
                  <a:schemeClr val="bg1"/>
                </a:solidFill>
              </a:defRPr>
            </a:lvl1pPr>
          </a:lstStyle>
          <a:p>
            <a:r>
              <a:rPr lang="nb-NO"/>
              <a:t>Klikk for å redigere tittelstil</a:t>
            </a:r>
            <a:endParaRPr lang="nb-NO" dirty="0"/>
          </a:p>
        </p:txBody>
      </p:sp>
      <p:sp>
        <p:nvSpPr>
          <p:cNvPr id="12" name="Subtitle 2">
            <a:extLst>
              <a:ext uri="{FF2B5EF4-FFF2-40B4-BE49-F238E27FC236}">
                <a16:creationId xmlns:a16="http://schemas.microsoft.com/office/drawing/2014/main" id="{F4C14737-34EF-5043-8C87-4463F7C33914}"/>
              </a:ext>
            </a:extLst>
          </p:cNvPr>
          <p:cNvSpPr txBox="1">
            <a:spLocks/>
          </p:cNvSpPr>
          <p:nvPr userDrawn="1"/>
        </p:nvSpPr>
        <p:spPr>
          <a:xfrm>
            <a:off x="6586857" y="5044575"/>
            <a:ext cx="3146106" cy="1309907"/>
          </a:xfrm>
          <a:prstGeom prst="rect">
            <a:avLst/>
          </a:prstGeom>
        </p:spPr>
        <p:txBody>
          <a:bodyPr vert="horz" lIns="0" tIns="0" rIns="0" bIns="0" rtlCol="0" anchor="b" anchorCtr="0">
            <a:noAutofit/>
          </a:bodyPr>
          <a:lstStyle>
            <a:lvl1pPr marL="0" indent="0" algn="l" defTabSz="914400" rtl="0" eaLnBrk="1" latinLnBrk="0" hangingPunct="1">
              <a:lnSpc>
                <a:spcPct val="90000"/>
              </a:lnSpc>
              <a:spcBef>
                <a:spcPts val="1000"/>
              </a:spcBef>
              <a:buSzPct val="75000"/>
              <a:buFont typeface="System Font"/>
              <a:buNone/>
              <a:defRPr sz="2100" b="0" i="0" kern="1200">
                <a:solidFill>
                  <a:schemeClr val="bg1"/>
                </a:solidFill>
                <a:latin typeface="Formular" panose="02000000000000000000" pitchFamily="2" charset="77"/>
                <a:ea typeface="+mn-ea"/>
                <a:cs typeface="+mn-cs"/>
              </a:defRPr>
            </a:lvl1pPr>
            <a:lvl2pPr marL="457200" indent="0" algn="ctr" defTabSz="914400" rtl="0" eaLnBrk="1" latinLnBrk="0" hangingPunct="1">
              <a:lnSpc>
                <a:spcPct val="90000"/>
              </a:lnSpc>
              <a:spcBef>
                <a:spcPts val="500"/>
              </a:spcBef>
              <a:buSzPct val="75000"/>
              <a:buFont typeface="System Font"/>
              <a:buNone/>
              <a:defRPr sz="2000" b="0" i="0" kern="1200">
                <a:solidFill>
                  <a:schemeClr val="tx1"/>
                </a:solidFill>
                <a:latin typeface="Formular" panose="02000000000000000000" pitchFamily="2" charset="77"/>
                <a:ea typeface="+mn-ea"/>
                <a:cs typeface="+mn-cs"/>
              </a:defRPr>
            </a:lvl2pPr>
            <a:lvl3pPr marL="914400" indent="0" algn="ctr" defTabSz="914400" rtl="0" eaLnBrk="1" latinLnBrk="0" hangingPunct="1">
              <a:lnSpc>
                <a:spcPct val="90000"/>
              </a:lnSpc>
              <a:spcBef>
                <a:spcPts val="500"/>
              </a:spcBef>
              <a:buSzPct val="75000"/>
              <a:buFont typeface="System Font"/>
              <a:buNone/>
              <a:defRPr sz="1800" b="0" i="0" kern="1200">
                <a:solidFill>
                  <a:schemeClr val="tx1"/>
                </a:solidFill>
                <a:latin typeface="Formular" panose="02000000000000000000" pitchFamily="2" charset="77"/>
                <a:ea typeface="+mn-ea"/>
                <a:cs typeface="+mn-cs"/>
              </a:defRPr>
            </a:lvl3pPr>
            <a:lvl4pPr marL="1371600" indent="0" algn="ctr" defTabSz="914400" rtl="0" eaLnBrk="1" latinLnBrk="0" hangingPunct="1">
              <a:lnSpc>
                <a:spcPct val="90000"/>
              </a:lnSpc>
              <a:spcBef>
                <a:spcPts val="500"/>
              </a:spcBef>
              <a:buSzPct val="75000"/>
              <a:buFont typeface="System Font"/>
              <a:buNone/>
              <a:defRPr sz="1600" b="0" i="0" kern="1200">
                <a:solidFill>
                  <a:schemeClr val="tx1"/>
                </a:solidFill>
                <a:latin typeface="Formular" panose="02000000000000000000" pitchFamily="2" charset="77"/>
                <a:ea typeface="+mn-ea"/>
                <a:cs typeface="+mn-cs"/>
              </a:defRPr>
            </a:lvl4pPr>
            <a:lvl5pPr marL="1828800" indent="0" algn="ctr" defTabSz="914400" rtl="0" eaLnBrk="1" latinLnBrk="0" hangingPunct="1">
              <a:lnSpc>
                <a:spcPct val="90000"/>
              </a:lnSpc>
              <a:spcBef>
                <a:spcPts val="500"/>
              </a:spcBef>
              <a:buSzPct val="75000"/>
              <a:buFont typeface="System Font"/>
              <a:buNone/>
              <a:defRPr sz="1600" b="0" i="0" kern="1200">
                <a:solidFill>
                  <a:schemeClr val="tx1"/>
                </a:solidFill>
                <a:latin typeface="Formular" panose="02000000000000000000" pitchFamily="2" charset="77"/>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nSpc>
                <a:spcPct val="100000"/>
              </a:lnSpc>
              <a:spcBef>
                <a:spcPts val="0"/>
              </a:spcBef>
            </a:pPr>
            <a:r>
              <a:rPr lang="en-US" dirty="0" err="1">
                <a:solidFill>
                  <a:srgbClr val="F6364D"/>
                </a:solidFill>
              </a:rPr>
              <a:t>Seksjon</a:t>
            </a:r>
            <a:endParaRPr lang="en-US" dirty="0">
              <a:solidFill>
                <a:srgbClr val="F6364D"/>
              </a:solidFill>
            </a:endParaRPr>
          </a:p>
          <a:p>
            <a:pPr>
              <a:lnSpc>
                <a:spcPct val="100000"/>
              </a:lnSpc>
              <a:spcBef>
                <a:spcPts val="0"/>
              </a:spcBef>
            </a:pPr>
            <a:r>
              <a:rPr lang="en-US" dirty="0" err="1">
                <a:solidFill>
                  <a:srgbClr val="F6364D"/>
                </a:solidFill>
              </a:rPr>
              <a:t>internasjonal</a:t>
            </a:r>
            <a:endParaRPr lang="en-US" dirty="0">
              <a:solidFill>
                <a:srgbClr val="F6364D"/>
              </a:solidFill>
            </a:endParaRPr>
          </a:p>
          <a:p>
            <a:pPr>
              <a:lnSpc>
                <a:spcPct val="100000"/>
              </a:lnSpc>
              <a:spcBef>
                <a:spcPts val="0"/>
              </a:spcBef>
            </a:pPr>
            <a:r>
              <a:rPr lang="en-US" dirty="0" err="1">
                <a:solidFill>
                  <a:srgbClr val="F6364D"/>
                </a:solidFill>
              </a:rPr>
              <a:t>atomsikkerhet</a:t>
            </a:r>
            <a:endParaRPr lang="en-US" dirty="0">
              <a:solidFill>
                <a:srgbClr val="F6364D"/>
              </a:solidFill>
            </a:endParaRPr>
          </a:p>
        </p:txBody>
      </p:sp>
      <p:pic>
        <p:nvPicPr>
          <p:cNvPr id="11" name="Picture 10">
            <a:extLst>
              <a:ext uri="{FF2B5EF4-FFF2-40B4-BE49-F238E27FC236}">
                <a16:creationId xmlns:a16="http://schemas.microsoft.com/office/drawing/2014/main" id="{F1034E8C-880F-244C-B460-7199F42ACB44}"/>
              </a:ext>
            </a:extLst>
          </p:cNvPr>
          <p:cNvPicPr>
            <a:picLocks noChangeAspect="1"/>
          </p:cNvPicPr>
          <p:nvPr userDrawn="1"/>
        </p:nvPicPr>
        <p:blipFill>
          <a:blip r:embed="rId2"/>
          <a:stretch>
            <a:fillRect/>
          </a:stretch>
        </p:blipFill>
        <p:spPr>
          <a:xfrm>
            <a:off x="7456618" y="1497295"/>
            <a:ext cx="3390928" cy="3390928"/>
          </a:xfrm>
          <a:prstGeom prst="rect">
            <a:avLst/>
          </a:prstGeom>
        </p:spPr>
      </p:pic>
      <p:pic>
        <p:nvPicPr>
          <p:cNvPr id="8" name="Bilde 7"/>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451300" y="6177776"/>
            <a:ext cx="1241680" cy="539861"/>
          </a:xfrm>
          <a:prstGeom prst="rect">
            <a:avLst/>
          </a:prstGeom>
        </p:spPr>
      </p:pic>
    </p:spTree>
    <p:extLst>
      <p:ext uri="{BB962C8B-B14F-4D97-AF65-F5344CB8AC3E}">
        <p14:creationId xmlns:p14="http://schemas.microsoft.com/office/powerpoint/2010/main" val="242777251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9_Title Slide">
    <p:spTree>
      <p:nvGrpSpPr>
        <p:cNvPr id="1" name=""/>
        <p:cNvGrpSpPr/>
        <p:nvPr/>
      </p:nvGrpSpPr>
      <p:grpSpPr>
        <a:xfrm>
          <a:off x="0" y="0"/>
          <a:ext cx="0" cy="0"/>
          <a:chOff x="0" y="0"/>
          <a:chExt cx="0" cy="0"/>
        </a:xfrm>
      </p:grpSpPr>
      <p:sp>
        <p:nvSpPr>
          <p:cNvPr id="9" name="Action Button: Custom 8">
            <a:hlinkClick r:id="" action="ppaction://noaction" highlightClick="1"/>
            <a:extLst>
              <a:ext uri="{FF2B5EF4-FFF2-40B4-BE49-F238E27FC236}">
                <a16:creationId xmlns:a16="http://schemas.microsoft.com/office/drawing/2014/main" id="{A6D7A8BD-50FE-4B48-9528-1A2F8AE65964}"/>
              </a:ext>
            </a:extLst>
          </p:cNvPr>
          <p:cNvSpPr/>
          <p:nvPr userDrawn="1"/>
        </p:nvSpPr>
        <p:spPr>
          <a:xfrm>
            <a:off x="-94129" y="-100853"/>
            <a:ext cx="6190129" cy="7059705"/>
          </a:xfrm>
          <a:prstGeom prst="actionButtonBlank">
            <a:avLst/>
          </a:prstGeom>
          <a:solidFill>
            <a:srgbClr val="2DB59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b-NO"/>
          </a:p>
        </p:txBody>
      </p:sp>
      <p:sp>
        <p:nvSpPr>
          <p:cNvPr id="3" name="Subtitle 2"/>
          <p:cNvSpPr>
            <a:spLocks noGrp="1"/>
          </p:cNvSpPr>
          <p:nvPr>
            <p:ph type="subTitle" idx="1"/>
          </p:nvPr>
        </p:nvSpPr>
        <p:spPr>
          <a:xfrm>
            <a:off x="587375" y="2796988"/>
            <a:ext cx="5127625" cy="2259106"/>
          </a:xfrm>
        </p:spPr>
        <p:txBody>
          <a:bodyPr anchor="t" anchorCtr="0">
            <a:noAutofit/>
          </a:bodyPr>
          <a:lstStyle>
            <a:lvl1pPr marL="0" indent="0" algn="l">
              <a:buNone/>
              <a:defRPr sz="21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b-NO"/>
              <a:t>Klikk for å redigere undertittelstil i malen</a:t>
            </a:r>
            <a:endParaRPr lang="en-US" dirty="0"/>
          </a:p>
        </p:txBody>
      </p:sp>
      <p:sp>
        <p:nvSpPr>
          <p:cNvPr id="22" name="Title 21">
            <a:extLst>
              <a:ext uri="{FF2B5EF4-FFF2-40B4-BE49-F238E27FC236}">
                <a16:creationId xmlns:a16="http://schemas.microsoft.com/office/drawing/2014/main" id="{6AE32D86-D3AA-534B-B720-30ED88846A0F}"/>
              </a:ext>
            </a:extLst>
          </p:cNvPr>
          <p:cNvSpPr>
            <a:spLocks noGrp="1"/>
          </p:cNvSpPr>
          <p:nvPr>
            <p:ph type="title"/>
          </p:nvPr>
        </p:nvSpPr>
        <p:spPr>
          <a:xfrm>
            <a:off x="585114" y="576622"/>
            <a:ext cx="5116830" cy="1884189"/>
          </a:xfrm>
        </p:spPr>
        <p:txBody>
          <a:bodyPr/>
          <a:lstStyle>
            <a:lvl1pPr>
              <a:defRPr sz="4400">
                <a:solidFill>
                  <a:schemeClr val="bg1"/>
                </a:solidFill>
              </a:defRPr>
            </a:lvl1pPr>
          </a:lstStyle>
          <a:p>
            <a:r>
              <a:rPr lang="nb-NO"/>
              <a:t>Klikk for å redigere tittelstil</a:t>
            </a:r>
            <a:endParaRPr lang="nb-NO" dirty="0"/>
          </a:p>
        </p:txBody>
      </p:sp>
      <p:sp>
        <p:nvSpPr>
          <p:cNvPr id="12" name="Subtitle 2">
            <a:extLst>
              <a:ext uri="{FF2B5EF4-FFF2-40B4-BE49-F238E27FC236}">
                <a16:creationId xmlns:a16="http://schemas.microsoft.com/office/drawing/2014/main" id="{F4C14737-34EF-5043-8C87-4463F7C33914}"/>
              </a:ext>
            </a:extLst>
          </p:cNvPr>
          <p:cNvSpPr txBox="1">
            <a:spLocks/>
          </p:cNvSpPr>
          <p:nvPr userDrawn="1"/>
        </p:nvSpPr>
        <p:spPr>
          <a:xfrm>
            <a:off x="6586857" y="5044575"/>
            <a:ext cx="3146106" cy="1309907"/>
          </a:xfrm>
          <a:prstGeom prst="rect">
            <a:avLst/>
          </a:prstGeom>
        </p:spPr>
        <p:txBody>
          <a:bodyPr vert="horz" lIns="0" tIns="0" rIns="0" bIns="0" rtlCol="0" anchor="b" anchorCtr="0">
            <a:noAutofit/>
          </a:bodyPr>
          <a:lstStyle>
            <a:lvl1pPr marL="0" indent="0" algn="l" defTabSz="914400" rtl="0" eaLnBrk="1" latinLnBrk="0" hangingPunct="1">
              <a:lnSpc>
                <a:spcPct val="90000"/>
              </a:lnSpc>
              <a:spcBef>
                <a:spcPts val="1000"/>
              </a:spcBef>
              <a:buSzPct val="75000"/>
              <a:buFont typeface="System Font"/>
              <a:buNone/>
              <a:defRPr sz="2100" b="0" i="0" kern="1200">
                <a:solidFill>
                  <a:schemeClr val="bg1"/>
                </a:solidFill>
                <a:latin typeface="Formular" panose="02000000000000000000" pitchFamily="2" charset="77"/>
                <a:ea typeface="+mn-ea"/>
                <a:cs typeface="+mn-cs"/>
              </a:defRPr>
            </a:lvl1pPr>
            <a:lvl2pPr marL="457200" indent="0" algn="ctr" defTabSz="914400" rtl="0" eaLnBrk="1" latinLnBrk="0" hangingPunct="1">
              <a:lnSpc>
                <a:spcPct val="90000"/>
              </a:lnSpc>
              <a:spcBef>
                <a:spcPts val="500"/>
              </a:spcBef>
              <a:buSzPct val="75000"/>
              <a:buFont typeface="System Font"/>
              <a:buNone/>
              <a:defRPr sz="2000" b="0" i="0" kern="1200">
                <a:solidFill>
                  <a:schemeClr val="tx1"/>
                </a:solidFill>
                <a:latin typeface="Formular" panose="02000000000000000000" pitchFamily="2" charset="77"/>
                <a:ea typeface="+mn-ea"/>
                <a:cs typeface="+mn-cs"/>
              </a:defRPr>
            </a:lvl2pPr>
            <a:lvl3pPr marL="914400" indent="0" algn="ctr" defTabSz="914400" rtl="0" eaLnBrk="1" latinLnBrk="0" hangingPunct="1">
              <a:lnSpc>
                <a:spcPct val="90000"/>
              </a:lnSpc>
              <a:spcBef>
                <a:spcPts val="500"/>
              </a:spcBef>
              <a:buSzPct val="75000"/>
              <a:buFont typeface="System Font"/>
              <a:buNone/>
              <a:defRPr sz="1800" b="0" i="0" kern="1200">
                <a:solidFill>
                  <a:schemeClr val="tx1"/>
                </a:solidFill>
                <a:latin typeface="Formular" panose="02000000000000000000" pitchFamily="2" charset="77"/>
                <a:ea typeface="+mn-ea"/>
                <a:cs typeface="+mn-cs"/>
              </a:defRPr>
            </a:lvl3pPr>
            <a:lvl4pPr marL="1371600" indent="0" algn="ctr" defTabSz="914400" rtl="0" eaLnBrk="1" latinLnBrk="0" hangingPunct="1">
              <a:lnSpc>
                <a:spcPct val="90000"/>
              </a:lnSpc>
              <a:spcBef>
                <a:spcPts val="500"/>
              </a:spcBef>
              <a:buSzPct val="75000"/>
              <a:buFont typeface="System Font"/>
              <a:buNone/>
              <a:defRPr sz="1600" b="0" i="0" kern="1200">
                <a:solidFill>
                  <a:schemeClr val="tx1"/>
                </a:solidFill>
                <a:latin typeface="Formular" panose="02000000000000000000" pitchFamily="2" charset="77"/>
                <a:ea typeface="+mn-ea"/>
                <a:cs typeface="+mn-cs"/>
              </a:defRPr>
            </a:lvl4pPr>
            <a:lvl5pPr marL="1828800" indent="0" algn="ctr" defTabSz="914400" rtl="0" eaLnBrk="1" latinLnBrk="0" hangingPunct="1">
              <a:lnSpc>
                <a:spcPct val="90000"/>
              </a:lnSpc>
              <a:spcBef>
                <a:spcPts val="500"/>
              </a:spcBef>
              <a:buSzPct val="75000"/>
              <a:buFont typeface="System Font"/>
              <a:buNone/>
              <a:defRPr sz="1600" b="0" i="0" kern="1200">
                <a:solidFill>
                  <a:schemeClr val="tx1"/>
                </a:solidFill>
                <a:latin typeface="Formular" panose="02000000000000000000" pitchFamily="2" charset="77"/>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nSpc>
                <a:spcPct val="100000"/>
              </a:lnSpc>
              <a:spcBef>
                <a:spcPts val="0"/>
              </a:spcBef>
            </a:pPr>
            <a:r>
              <a:rPr lang="en-US" dirty="0" err="1">
                <a:solidFill>
                  <a:srgbClr val="2DB598"/>
                </a:solidFill>
              </a:rPr>
              <a:t>Seksjon</a:t>
            </a:r>
            <a:endParaRPr lang="en-US" dirty="0">
              <a:solidFill>
                <a:srgbClr val="2DB598"/>
              </a:solidFill>
            </a:endParaRPr>
          </a:p>
          <a:p>
            <a:pPr>
              <a:lnSpc>
                <a:spcPct val="100000"/>
              </a:lnSpc>
              <a:spcBef>
                <a:spcPts val="0"/>
              </a:spcBef>
            </a:pPr>
            <a:r>
              <a:rPr lang="en-US" dirty="0" err="1">
                <a:solidFill>
                  <a:srgbClr val="2DB598"/>
                </a:solidFill>
              </a:rPr>
              <a:t>miljøovervåking</a:t>
            </a:r>
            <a:r>
              <a:rPr lang="en-US" dirty="0">
                <a:solidFill>
                  <a:srgbClr val="2DB598"/>
                </a:solidFill>
              </a:rPr>
              <a:t> </a:t>
            </a:r>
          </a:p>
          <a:p>
            <a:pPr>
              <a:lnSpc>
                <a:spcPct val="100000"/>
              </a:lnSpc>
              <a:spcBef>
                <a:spcPts val="0"/>
              </a:spcBef>
            </a:pPr>
            <a:r>
              <a:rPr lang="en-US" dirty="0" err="1">
                <a:solidFill>
                  <a:srgbClr val="2DB598"/>
                </a:solidFill>
              </a:rPr>
              <a:t>og</a:t>
            </a:r>
            <a:r>
              <a:rPr lang="en-US" dirty="0">
                <a:solidFill>
                  <a:srgbClr val="2DB598"/>
                </a:solidFill>
              </a:rPr>
              <a:t> radon</a:t>
            </a:r>
          </a:p>
        </p:txBody>
      </p:sp>
      <p:pic>
        <p:nvPicPr>
          <p:cNvPr id="13" name="Picture 12">
            <a:extLst>
              <a:ext uri="{FF2B5EF4-FFF2-40B4-BE49-F238E27FC236}">
                <a16:creationId xmlns:a16="http://schemas.microsoft.com/office/drawing/2014/main" id="{1F4398C0-DADE-9547-A2A2-FDCE0CFD1B40}"/>
              </a:ext>
            </a:extLst>
          </p:cNvPr>
          <p:cNvPicPr>
            <a:picLocks noChangeAspect="1"/>
          </p:cNvPicPr>
          <p:nvPr userDrawn="1"/>
        </p:nvPicPr>
        <p:blipFill>
          <a:blip r:embed="rId2"/>
          <a:stretch>
            <a:fillRect/>
          </a:stretch>
        </p:blipFill>
        <p:spPr>
          <a:xfrm>
            <a:off x="7496644" y="1361390"/>
            <a:ext cx="3379319" cy="3597340"/>
          </a:xfrm>
          <a:prstGeom prst="rect">
            <a:avLst/>
          </a:prstGeom>
        </p:spPr>
      </p:pic>
      <p:pic>
        <p:nvPicPr>
          <p:cNvPr id="8" name="Bilde 7"/>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451300" y="6177776"/>
            <a:ext cx="1241680" cy="539861"/>
          </a:xfrm>
          <a:prstGeom prst="rect">
            <a:avLst/>
          </a:prstGeom>
        </p:spPr>
      </p:pic>
    </p:spTree>
    <p:extLst>
      <p:ext uri="{BB962C8B-B14F-4D97-AF65-F5344CB8AC3E}">
        <p14:creationId xmlns:p14="http://schemas.microsoft.com/office/powerpoint/2010/main" val="300883129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ittel og innhold">
    <p:bg>
      <p:bgPr>
        <a:solidFill>
          <a:schemeClr val="bg1"/>
        </a:solidFill>
        <a:effectLst/>
      </p:bgPr>
    </p:bg>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DE9CEF22-D42D-E141-80D1-CDA339F3A464}"/>
              </a:ext>
            </a:extLst>
          </p:cNvPr>
          <p:cNvSpPr>
            <a:spLocks noGrp="1"/>
          </p:cNvSpPr>
          <p:nvPr>
            <p:ph type="title"/>
          </p:nvPr>
        </p:nvSpPr>
        <p:spPr>
          <a:xfrm>
            <a:off x="585594" y="574134"/>
            <a:ext cx="8167707" cy="859961"/>
          </a:xfrm>
          <a:prstGeom prst="rect">
            <a:avLst/>
          </a:prstGeom>
        </p:spPr>
        <p:txBody>
          <a:bodyPr/>
          <a:lstStyle>
            <a:lvl1pPr>
              <a:defRPr sz="4000"/>
            </a:lvl1pPr>
          </a:lstStyle>
          <a:p>
            <a:r>
              <a:rPr lang="nb-NO"/>
              <a:t>Klikk for å redigere tittelstil</a:t>
            </a:r>
            <a:endParaRPr lang="nb-NO" dirty="0"/>
          </a:p>
        </p:txBody>
      </p:sp>
      <p:pic>
        <p:nvPicPr>
          <p:cNvPr id="14" name="Picture 13">
            <a:extLst>
              <a:ext uri="{FF2B5EF4-FFF2-40B4-BE49-F238E27FC236}">
                <a16:creationId xmlns:a16="http://schemas.microsoft.com/office/drawing/2014/main" id="{A812D1FD-7E80-F949-827F-D9A01D096433}"/>
              </a:ext>
            </a:extLst>
          </p:cNvPr>
          <p:cNvPicPr>
            <a:picLocks noChangeAspect="1"/>
          </p:cNvPicPr>
          <p:nvPr userDrawn="1"/>
        </p:nvPicPr>
        <p:blipFill rotWithShape="1">
          <a:blip r:embed="rId2"/>
          <a:srcRect l="14534" t="21251" r="13680" b="16148"/>
          <a:stretch/>
        </p:blipFill>
        <p:spPr>
          <a:xfrm>
            <a:off x="558800" y="6479740"/>
            <a:ext cx="513119" cy="215946"/>
          </a:xfrm>
          <a:prstGeom prst="rect">
            <a:avLst/>
          </a:prstGeom>
        </p:spPr>
      </p:pic>
      <p:sp>
        <p:nvSpPr>
          <p:cNvPr id="17" name="Text Placeholder 16">
            <a:extLst>
              <a:ext uri="{FF2B5EF4-FFF2-40B4-BE49-F238E27FC236}">
                <a16:creationId xmlns:a16="http://schemas.microsoft.com/office/drawing/2014/main" id="{24FDFAD9-1743-2142-A46A-0581ADA4B616}"/>
              </a:ext>
            </a:extLst>
          </p:cNvPr>
          <p:cNvSpPr>
            <a:spLocks noGrp="1"/>
          </p:cNvSpPr>
          <p:nvPr>
            <p:ph type="body" sz="quarter" idx="10"/>
          </p:nvPr>
        </p:nvSpPr>
        <p:spPr>
          <a:xfrm>
            <a:off x="587374" y="2026153"/>
            <a:ext cx="9155113" cy="3789168"/>
          </a:xfrm>
        </p:spPr>
        <p:txBody>
          <a:bodyPr/>
          <a:lstStyle>
            <a:lvl1pPr marL="446088" indent="-446088">
              <a:defRPr/>
            </a:lvl1pPr>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endParaRPr lang="nb-NO" dirty="0"/>
          </a:p>
        </p:txBody>
      </p:sp>
      <p:sp>
        <p:nvSpPr>
          <p:cNvPr id="19" name="Footer Placeholder 18">
            <a:extLst>
              <a:ext uri="{FF2B5EF4-FFF2-40B4-BE49-F238E27FC236}">
                <a16:creationId xmlns:a16="http://schemas.microsoft.com/office/drawing/2014/main" id="{5D23D4A0-D92C-C646-B255-98B8D3E810A1}"/>
              </a:ext>
            </a:extLst>
          </p:cNvPr>
          <p:cNvSpPr>
            <a:spLocks noGrp="1"/>
          </p:cNvSpPr>
          <p:nvPr>
            <p:ph type="ftr" sz="quarter" idx="12"/>
          </p:nvPr>
        </p:nvSpPr>
        <p:spPr>
          <a:xfrm>
            <a:off x="6167438" y="6466583"/>
            <a:ext cx="1778365" cy="254892"/>
          </a:xfrm>
          <a:prstGeom prst="rect">
            <a:avLst/>
          </a:prstGeom>
        </p:spPr>
        <p:txBody>
          <a:bodyPr lIns="0" tIns="0" rIns="0" bIns="0" anchor="t" anchorCtr="0"/>
          <a:lstStyle>
            <a:lvl1pPr algn="l">
              <a:defRPr sz="900">
                <a:solidFill>
                  <a:schemeClr val="tx1"/>
                </a:solidFill>
              </a:defRPr>
            </a:lvl1pPr>
          </a:lstStyle>
          <a:p>
            <a:r>
              <a:rPr lang="nb-NO" dirty="0" err="1"/>
              <a:t>dsa.no</a:t>
            </a:r>
            <a:endParaRPr lang="nb-NO" dirty="0"/>
          </a:p>
        </p:txBody>
      </p:sp>
      <p:sp>
        <p:nvSpPr>
          <p:cNvPr id="20" name="Slide Number Placeholder 19">
            <a:extLst>
              <a:ext uri="{FF2B5EF4-FFF2-40B4-BE49-F238E27FC236}">
                <a16:creationId xmlns:a16="http://schemas.microsoft.com/office/drawing/2014/main" id="{9B3D58F6-3589-0640-9F95-309B4B462345}"/>
              </a:ext>
            </a:extLst>
          </p:cNvPr>
          <p:cNvSpPr>
            <a:spLocks noGrp="1"/>
          </p:cNvSpPr>
          <p:nvPr>
            <p:ph type="sldNum" sz="quarter" idx="13"/>
          </p:nvPr>
        </p:nvSpPr>
        <p:spPr>
          <a:xfrm>
            <a:off x="11181708" y="6466583"/>
            <a:ext cx="422917" cy="195685"/>
          </a:xfrm>
          <a:prstGeom prst="rect">
            <a:avLst/>
          </a:prstGeom>
        </p:spPr>
        <p:txBody>
          <a:bodyPr lIns="0" tIns="0" rIns="0" bIns="0" anchor="t" anchorCtr="0"/>
          <a:lstStyle>
            <a:lvl1pPr algn="r">
              <a:defRPr sz="900">
                <a:solidFill>
                  <a:schemeClr val="tx1"/>
                </a:solidFill>
              </a:defRPr>
            </a:lvl1pPr>
          </a:lstStyle>
          <a:p>
            <a:fld id="{A3C6F83C-9DAF-9846-A35A-D5CB66AD5042}" type="slidenum">
              <a:rPr lang="nb-NO" smtClean="0"/>
              <a:pPr/>
              <a:t>‹N°›</a:t>
            </a:fld>
            <a:endParaRPr lang="nb-NO" dirty="0"/>
          </a:p>
        </p:txBody>
      </p:sp>
      <p:sp>
        <p:nvSpPr>
          <p:cNvPr id="21" name="Date Placeholder 17">
            <a:extLst>
              <a:ext uri="{FF2B5EF4-FFF2-40B4-BE49-F238E27FC236}">
                <a16:creationId xmlns:a16="http://schemas.microsoft.com/office/drawing/2014/main" id="{0895E708-C921-AE48-B271-37886FC84A1E}"/>
              </a:ext>
            </a:extLst>
          </p:cNvPr>
          <p:cNvSpPr txBox="1">
            <a:spLocks/>
          </p:cNvSpPr>
          <p:nvPr userDrawn="1"/>
        </p:nvSpPr>
        <p:spPr>
          <a:xfrm>
            <a:off x="8067881" y="6466583"/>
            <a:ext cx="2743200" cy="254892"/>
          </a:xfrm>
          <a:prstGeom prst="rect">
            <a:avLst/>
          </a:prstGeom>
        </p:spPr>
        <p:txBody>
          <a:bodyPr vert="horz" lIns="0" tIns="0" rIns="0" bIns="0" rtlCol="0" anchor="t" anchorCtr="0"/>
          <a:lstStyle>
            <a:defPPr>
              <a:defRPr lang="en-US"/>
            </a:defPPr>
            <a:lvl1pPr marL="0" algn="l" defTabSz="457200" rtl="0" eaLnBrk="1" latinLnBrk="0" hangingPunct="1">
              <a:defRPr sz="1200" b="0" i="0" kern="1200">
                <a:solidFill>
                  <a:schemeClr val="tx1">
                    <a:tint val="75000"/>
                  </a:schemeClr>
                </a:solidFill>
                <a:latin typeface="Formular" panose="02000000000000000000" pitchFamily="2" charset="77"/>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103DA430-6D9C-B34F-B6F6-81E7EB4CBEC2}" type="datetimeFigureOut">
              <a:rPr lang="nb-NO" sz="900" smtClean="0">
                <a:solidFill>
                  <a:schemeClr val="tx1"/>
                </a:solidFill>
              </a:rPr>
              <a:pPr/>
              <a:t>10.11.2024</a:t>
            </a:fld>
            <a:endParaRPr lang="nb-NO" sz="900" dirty="0">
              <a:solidFill>
                <a:schemeClr val="tx1"/>
              </a:solidFill>
            </a:endParaRPr>
          </a:p>
        </p:txBody>
      </p:sp>
    </p:spTree>
    <p:extLst>
      <p:ext uri="{BB962C8B-B14F-4D97-AF65-F5344CB8AC3E}">
        <p14:creationId xmlns:p14="http://schemas.microsoft.com/office/powerpoint/2010/main" val="317463855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21_Title and Content">
    <p:bg>
      <p:bgPr>
        <a:solidFill>
          <a:schemeClr val="bg1"/>
        </a:solidFill>
        <a:effectLst/>
      </p:bgPr>
    </p:bg>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DE9CEF22-D42D-E141-80D1-CDA339F3A464}"/>
              </a:ext>
            </a:extLst>
          </p:cNvPr>
          <p:cNvSpPr>
            <a:spLocks noGrp="1"/>
          </p:cNvSpPr>
          <p:nvPr>
            <p:ph type="title"/>
          </p:nvPr>
        </p:nvSpPr>
        <p:spPr>
          <a:xfrm>
            <a:off x="585594" y="574134"/>
            <a:ext cx="7801947" cy="859961"/>
          </a:xfrm>
          <a:prstGeom prst="rect">
            <a:avLst/>
          </a:prstGeom>
        </p:spPr>
        <p:txBody>
          <a:bodyPr/>
          <a:lstStyle>
            <a:lvl1pPr>
              <a:defRPr sz="4000"/>
            </a:lvl1pPr>
          </a:lstStyle>
          <a:p>
            <a:r>
              <a:rPr lang="nb-NO"/>
              <a:t>Klikk for å redigere tittelstil</a:t>
            </a:r>
            <a:endParaRPr lang="nb-NO" dirty="0"/>
          </a:p>
        </p:txBody>
      </p:sp>
      <p:pic>
        <p:nvPicPr>
          <p:cNvPr id="14" name="Picture 13">
            <a:extLst>
              <a:ext uri="{FF2B5EF4-FFF2-40B4-BE49-F238E27FC236}">
                <a16:creationId xmlns:a16="http://schemas.microsoft.com/office/drawing/2014/main" id="{A812D1FD-7E80-F949-827F-D9A01D096433}"/>
              </a:ext>
            </a:extLst>
          </p:cNvPr>
          <p:cNvPicPr>
            <a:picLocks noChangeAspect="1"/>
          </p:cNvPicPr>
          <p:nvPr userDrawn="1"/>
        </p:nvPicPr>
        <p:blipFill rotWithShape="1">
          <a:blip r:embed="rId2"/>
          <a:srcRect l="14534" t="21251" r="13680" b="16148"/>
          <a:stretch/>
        </p:blipFill>
        <p:spPr>
          <a:xfrm>
            <a:off x="558800" y="6479740"/>
            <a:ext cx="513119" cy="215946"/>
          </a:xfrm>
          <a:prstGeom prst="rect">
            <a:avLst/>
          </a:prstGeom>
        </p:spPr>
      </p:pic>
      <p:sp>
        <p:nvSpPr>
          <p:cNvPr id="17" name="Text Placeholder 16">
            <a:extLst>
              <a:ext uri="{FF2B5EF4-FFF2-40B4-BE49-F238E27FC236}">
                <a16:creationId xmlns:a16="http://schemas.microsoft.com/office/drawing/2014/main" id="{24FDFAD9-1743-2142-A46A-0581ADA4B616}"/>
              </a:ext>
            </a:extLst>
          </p:cNvPr>
          <p:cNvSpPr>
            <a:spLocks noGrp="1"/>
          </p:cNvSpPr>
          <p:nvPr>
            <p:ph type="body" sz="quarter" idx="10"/>
          </p:nvPr>
        </p:nvSpPr>
        <p:spPr>
          <a:xfrm>
            <a:off x="587375" y="2026153"/>
            <a:ext cx="4925920" cy="3789168"/>
          </a:xfrm>
        </p:spPr>
        <p:txBody>
          <a:bodyPr/>
          <a:lstStyle>
            <a:lvl1pPr marL="357188" indent="-357188">
              <a:defRPr/>
            </a:lvl1pPr>
            <a:lvl2pPr marL="803275" indent="-346075">
              <a:defRPr/>
            </a:lvl2pPr>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endParaRPr lang="nb-NO" dirty="0"/>
          </a:p>
        </p:txBody>
      </p:sp>
      <p:sp>
        <p:nvSpPr>
          <p:cNvPr id="19" name="Footer Placeholder 18">
            <a:extLst>
              <a:ext uri="{FF2B5EF4-FFF2-40B4-BE49-F238E27FC236}">
                <a16:creationId xmlns:a16="http://schemas.microsoft.com/office/drawing/2014/main" id="{5D23D4A0-D92C-C646-B255-98B8D3E810A1}"/>
              </a:ext>
            </a:extLst>
          </p:cNvPr>
          <p:cNvSpPr>
            <a:spLocks noGrp="1"/>
          </p:cNvSpPr>
          <p:nvPr>
            <p:ph type="ftr" sz="quarter" idx="12"/>
          </p:nvPr>
        </p:nvSpPr>
        <p:spPr>
          <a:xfrm>
            <a:off x="6167438" y="6466583"/>
            <a:ext cx="1778365" cy="254892"/>
          </a:xfrm>
          <a:prstGeom prst="rect">
            <a:avLst/>
          </a:prstGeom>
        </p:spPr>
        <p:txBody>
          <a:bodyPr lIns="0" tIns="0" rIns="0" bIns="0" anchor="t" anchorCtr="0"/>
          <a:lstStyle>
            <a:lvl1pPr algn="l">
              <a:defRPr sz="900">
                <a:solidFill>
                  <a:schemeClr val="tx1"/>
                </a:solidFill>
              </a:defRPr>
            </a:lvl1pPr>
          </a:lstStyle>
          <a:p>
            <a:r>
              <a:rPr lang="nb-NO" dirty="0" err="1"/>
              <a:t>dsa.no</a:t>
            </a:r>
            <a:endParaRPr lang="nb-NO" dirty="0"/>
          </a:p>
        </p:txBody>
      </p:sp>
      <p:sp>
        <p:nvSpPr>
          <p:cNvPr id="20" name="Slide Number Placeholder 19">
            <a:extLst>
              <a:ext uri="{FF2B5EF4-FFF2-40B4-BE49-F238E27FC236}">
                <a16:creationId xmlns:a16="http://schemas.microsoft.com/office/drawing/2014/main" id="{9B3D58F6-3589-0640-9F95-309B4B462345}"/>
              </a:ext>
            </a:extLst>
          </p:cNvPr>
          <p:cNvSpPr>
            <a:spLocks noGrp="1"/>
          </p:cNvSpPr>
          <p:nvPr>
            <p:ph type="sldNum" sz="quarter" idx="13"/>
          </p:nvPr>
        </p:nvSpPr>
        <p:spPr>
          <a:xfrm>
            <a:off x="11181708" y="6466583"/>
            <a:ext cx="422917" cy="195685"/>
          </a:xfrm>
          <a:prstGeom prst="rect">
            <a:avLst/>
          </a:prstGeom>
        </p:spPr>
        <p:txBody>
          <a:bodyPr lIns="0" tIns="0" rIns="0" bIns="0" anchor="t" anchorCtr="0"/>
          <a:lstStyle>
            <a:lvl1pPr algn="r">
              <a:defRPr sz="900">
                <a:solidFill>
                  <a:schemeClr val="tx1"/>
                </a:solidFill>
              </a:defRPr>
            </a:lvl1pPr>
          </a:lstStyle>
          <a:p>
            <a:fld id="{A3C6F83C-9DAF-9846-A35A-D5CB66AD5042}" type="slidenum">
              <a:rPr lang="nb-NO" smtClean="0"/>
              <a:pPr/>
              <a:t>‹N°›</a:t>
            </a:fld>
            <a:endParaRPr lang="nb-NO" dirty="0"/>
          </a:p>
        </p:txBody>
      </p:sp>
      <p:sp>
        <p:nvSpPr>
          <p:cNvPr id="21" name="Date Placeholder 17">
            <a:extLst>
              <a:ext uri="{FF2B5EF4-FFF2-40B4-BE49-F238E27FC236}">
                <a16:creationId xmlns:a16="http://schemas.microsoft.com/office/drawing/2014/main" id="{0895E708-C921-AE48-B271-37886FC84A1E}"/>
              </a:ext>
            </a:extLst>
          </p:cNvPr>
          <p:cNvSpPr txBox="1">
            <a:spLocks/>
          </p:cNvSpPr>
          <p:nvPr userDrawn="1"/>
        </p:nvSpPr>
        <p:spPr>
          <a:xfrm>
            <a:off x="8067881" y="6466583"/>
            <a:ext cx="2743200" cy="254892"/>
          </a:xfrm>
          <a:prstGeom prst="rect">
            <a:avLst/>
          </a:prstGeom>
        </p:spPr>
        <p:txBody>
          <a:bodyPr vert="horz" lIns="0" tIns="0" rIns="0" bIns="0" rtlCol="0" anchor="t" anchorCtr="0"/>
          <a:lstStyle>
            <a:defPPr>
              <a:defRPr lang="en-US"/>
            </a:defPPr>
            <a:lvl1pPr marL="0" algn="l" defTabSz="457200" rtl="0" eaLnBrk="1" latinLnBrk="0" hangingPunct="1">
              <a:defRPr sz="1200" b="0" i="0" kern="1200">
                <a:solidFill>
                  <a:schemeClr val="tx1">
                    <a:tint val="75000"/>
                  </a:schemeClr>
                </a:solidFill>
                <a:latin typeface="Formular" panose="02000000000000000000" pitchFamily="2" charset="77"/>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103DA430-6D9C-B34F-B6F6-81E7EB4CBEC2}" type="datetimeFigureOut">
              <a:rPr lang="nb-NO" sz="900" smtClean="0">
                <a:solidFill>
                  <a:schemeClr val="tx1"/>
                </a:solidFill>
              </a:rPr>
              <a:pPr/>
              <a:t>10.11.2024</a:t>
            </a:fld>
            <a:endParaRPr lang="nb-NO" sz="900" dirty="0">
              <a:solidFill>
                <a:schemeClr val="tx1"/>
              </a:solidFill>
            </a:endParaRPr>
          </a:p>
        </p:txBody>
      </p:sp>
      <p:sp>
        <p:nvSpPr>
          <p:cNvPr id="11" name="Text Placeholder 16">
            <a:extLst>
              <a:ext uri="{FF2B5EF4-FFF2-40B4-BE49-F238E27FC236}">
                <a16:creationId xmlns:a16="http://schemas.microsoft.com/office/drawing/2014/main" id="{C80F4C0D-8AC7-D040-A3AE-F2674132016A}"/>
              </a:ext>
            </a:extLst>
          </p:cNvPr>
          <p:cNvSpPr>
            <a:spLocks noGrp="1"/>
          </p:cNvSpPr>
          <p:nvPr>
            <p:ph type="body" sz="quarter" idx="14"/>
          </p:nvPr>
        </p:nvSpPr>
        <p:spPr>
          <a:xfrm>
            <a:off x="6687647" y="2026153"/>
            <a:ext cx="4916978" cy="3789168"/>
          </a:xfrm>
        </p:spPr>
        <p:txBody>
          <a:bodyPr/>
          <a:lstStyle>
            <a:lvl1pPr marL="357188" indent="-357188">
              <a:defRPr/>
            </a:lvl1pPr>
            <a:lvl2pPr marL="803275" indent="-346075">
              <a:defRPr/>
            </a:lvl2pPr>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endParaRPr lang="nb-NO" dirty="0"/>
          </a:p>
        </p:txBody>
      </p:sp>
    </p:spTree>
    <p:extLst>
      <p:ext uri="{BB962C8B-B14F-4D97-AF65-F5344CB8AC3E}">
        <p14:creationId xmlns:p14="http://schemas.microsoft.com/office/powerpoint/2010/main" val="137793548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1_Title Slide">
    <p:spTree>
      <p:nvGrpSpPr>
        <p:cNvPr id="1" name=""/>
        <p:cNvGrpSpPr/>
        <p:nvPr/>
      </p:nvGrpSpPr>
      <p:grpSpPr>
        <a:xfrm>
          <a:off x="0" y="0"/>
          <a:ext cx="0" cy="0"/>
          <a:chOff x="0" y="0"/>
          <a:chExt cx="0" cy="0"/>
        </a:xfrm>
      </p:grpSpPr>
      <p:pic>
        <p:nvPicPr>
          <p:cNvPr id="18" name="Picture 17">
            <a:extLst>
              <a:ext uri="{FF2B5EF4-FFF2-40B4-BE49-F238E27FC236}">
                <a16:creationId xmlns:a16="http://schemas.microsoft.com/office/drawing/2014/main" id="{CBB15C48-7A56-7E4F-80D8-A2C6F608A011}"/>
              </a:ext>
            </a:extLst>
          </p:cNvPr>
          <p:cNvPicPr>
            <a:picLocks noChangeAspect="1"/>
          </p:cNvPicPr>
          <p:nvPr userDrawn="1"/>
        </p:nvPicPr>
        <p:blipFill rotWithShape="1">
          <a:blip r:embed="rId2"/>
          <a:srcRect l="3481" t="12505" r="59131" b="13788"/>
          <a:stretch/>
        </p:blipFill>
        <p:spPr>
          <a:xfrm>
            <a:off x="562139" y="5723221"/>
            <a:ext cx="1785365" cy="736783"/>
          </a:xfrm>
          <a:prstGeom prst="rect">
            <a:avLst/>
          </a:prstGeom>
        </p:spPr>
      </p:pic>
      <p:pic>
        <p:nvPicPr>
          <p:cNvPr id="19" name="Picture 18">
            <a:extLst>
              <a:ext uri="{FF2B5EF4-FFF2-40B4-BE49-F238E27FC236}">
                <a16:creationId xmlns:a16="http://schemas.microsoft.com/office/drawing/2014/main" id="{24D84362-3E43-474B-94E4-D0D5BCA77611}"/>
              </a:ext>
            </a:extLst>
          </p:cNvPr>
          <p:cNvPicPr>
            <a:picLocks noChangeAspect="1"/>
          </p:cNvPicPr>
          <p:nvPr userDrawn="1"/>
        </p:nvPicPr>
        <p:blipFill rotWithShape="1">
          <a:blip r:embed="rId2"/>
          <a:srcRect l="40489" t="12505" r="3121" b="13788"/>
          <a:stretch/>
        </p:blipFill>
        <p:spPr>
          <a:xfrm>
            <a:off x="6137664" y="5718120"/>
            <a:ext cx="2692767" cy="736783"/>
          </a:xfrm>
          <a:prstGeom prst="rect">
            <a:avLst/>
          </a:prstGeom>
        </p:spPr>
      </p:pic>
      <p:sp>
        <p:nvSpPr>
          <p:cNvPr id="22" name="Title 21">
            <a:extLst>
              <a:ext uri="{FF2B5EF4-FFF2-40B4-BE49-F238E27FC236}">
                <a16:creationId xmlns:a16="http://schemas.microsoft.com/office/drawing/2014/main" id="{6AE32D86-D3AA-534B-B720-30ED88846A0F}"/>
              </a:ext>
            </a:extLst>
          </p:cNvPr>
          <p:cNvSpPr>
            <a:spLocks noGrp="1"/>
          </p:cNvSpPr>
          <p:nvPr>
            <p:ph type="title"/>
          </p:nvPr>
        </p:nvSpPr>
        <p:spPr>
          <a:xfrm>
            <a:off x="585114" y="576623"/>
            <a:ext cx="5402936" cy="1112478"/>
          </a:xfrm>
        </p:spPr>
        <p:txBody>
          <a:bodyPr/>
          <a:lstStyle/>
          <a:p>
            <a:r>
              <a:rPr lang="nb-NO"/>
              <a:t>Klikk for å redigere tittelstil</a:t>
            </a:r>
            <a:endParaRPr lang="nb-NO" dirty="0"/>
          </a:p>
        </p:txBody>
      </p:sp>
      <p:sp>
        <p:nvSpPr>
          <p:cNvPr id="23" name="Subtitle 2">
            <a:extLst>
              <a:ext uri="{FF2B5EF4-FFF2-40B4-BE49-F238E27FC236}">
                <a16:creationId xmlns:a16="http://schemas.microsoft.com/office/drawing/2014/main" id="{328B6285-7F4E-9E4E-8B20-917BA073D910}"/>
              </a:ext>
            </a:extLst>
          </p:cNvPr>
          <p:cNvSpPr>
            <a:spLocks noGrp="1"/>
          </p:cNvSpPr>
          <p:nvPr>
            <p:ph type="subTitle" idx="1"/>
          </p:nvPr>
        </p:nvSpPr>
        <p:spPr>
          <a:xfrm>
            <a:off x="6190290" y="755655"/>
            <a:ext cx="5414335" cy="2751058"/>
          </a:xfrm>
        </p:spPr>
        <p:txBody>
          <a:bodyPr anchor="t" anchorCtr="0">
            <a:noAutofit/>
          </a:bodyPr>
          <a:lstStyle>
            <a:lvl1pPr marL="0" indent="0" algn="l">
              <a:buNone/>
              <a:tabLst>
                <a:tab pos="1990725" algn="l"/>
              </a:tabLst>
              <a:defRPr sz="21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b-NO"/>
              <a:t>Klikk for å redigere undertittelstil i malen</a:t>
            </a:r>
            <a:endParaRPr lang="en-US" dirty="0"/>
          </a:p>
        </p:txBody>
      </p:sp>
      <p:pic>
        <p:nvPicPr>
          <p:cNvPr id="25" name="Picture 24">
            <a:extLst>
              <a:ext uri="{FF2B5EF4-FFF2-40B4-BE49-F238E27FC236}">
                <a16:creationId xmlns:a16="http://schemas.microsoft.com/office/drawing/2014/main" id="{4AC7F731-9B97-CA45-9261-3A98FBE84FB7}"/>
              </a:ext>
            </a:extLst>
          </p:cNvPr>
          <p:cNvPicPr>
            <a:picLocks noChangeAspect="1"/>
          </p:cNvPicPr>
          <p:nvPr userDrawn="1"/>
        </p:nvPicPr>
        <p:blipFill rotWithShape="1">
          <a:blip r:embed="rId3"/>
          <a:srcRect l="39023" t="22448" r="3555" b="22448"/>
          <a:stretch/>
        </p:blipFill>
        <p:spPr>
          <a:xfrm>
            <a:off x="8975731" y="5829300"/>
            <a:ext cx="2787568" cy="546136"/>
          </a:xfrm>
          <a:prstGeom prst="rect">
            <a:avLst/>
          </a:prstGeom>
        </p:spPr>
      </p:pic>
    </p:spTree>
    <p:extLst>
      <p:ext uri="{BB962C8B-B14F-4D97-AF65-F5344CB8AC3E}">
        <p14:creationId xmlns:p14="http://schemas.microsoft.com/office/powerpoint/2010/main" val="124918354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22_Title and Content">
    <p:bg>
      <p:bgPr>
        <a:solidFill>
          <a:schemeClr val="bg1"/>
        </a:solidFill>
        <a:effectLst/>
      </p:bgPr>
    </p:bg>
    <p:spTree>
      <p:nvGrpSpPr>
        <p:cNvPr id="1" name=""/>
        <p:cNvGrpSpPr/>
        <p:nvPr/>
      </p:nvGrpSpPr>
      <p:grpSpPr>
        <a:xfrm>
          <a:off x="0" y="0"/>
          <a:ext cx="0" cy="0"/>
          <a:chOff x="0" y="0"/>
          <a:chExt cx="0" cy="0"/>
        </a:xfrm>
      </p:grpSpPr>
      <p:sp>
        <p:nvSpPr>
          <p:cNvPr id="2" name="Action Button: Custom 1">
            <a:hlinkClick r:id="" action="ppaction://noaction" highlightClick="1"/>
            <a:extLst>
              <a:ext uri="{FF2B5EF4-FFF2-40B4-BE49-F238E27FC236}">
                <a16:creationId xmlns:a16="http://schemas.microsoft.com/office/drawing/2014/main" id="{B6916E53-71BA-B04E-B88B-4B294B6AC36D}"/>
              </a:ext>
            </a:extLst>
          </p:cNvPr>
          <p:cNvSpPr/>
          <p:nvPr userDrawn="1"/>
        </p:nvSpPr>
        <p:spPr>
          <a:xfrm>
            <a:off x="6096000" y="0"/>
            <a:ext cx="6096000" cy="6858000"/>
          </a:xfrm>
          <a:prstGeom prst="actionButtonBlank">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b-NO"/>
          </a:p>
        </p:txBody>
      </p:sp>
      <p:pic>
        <p:nvPicPr>
          <p:cNvPr id="14" name="Picture 13">
            <a:extLst>
              <a:ext uri="{FF2B5EF4-FFF2-40B4-BE49-F238E27FC236}">
                <a16:creationId xmlns:a16="http://schemas.microsoft.com/office/drawing/2014/main" id="{A812D1FD-7E80-F949-827F-D9A01D096433}"/>
              </a:ext>
            </a:extLst>
          </p:cNvPr>
          <p:cNvPicPr>
            <a:picLocks noChangeAspect="1"/>
          </p:cNvPicPr>
          <p:nvPr userDrawn="1"/>
        </p:nvPicPr>
        <p:blipFill rotWithShape="1">
          <a:blip r:embed="rId2"/>
          <a:srcRect l="14534" t="21251" r="13680" b="16148"/>
          <a:stretch/>
        </p:blipFill>
        <p:spPr>
          <a:xfrm>
            <a:off x="558800" y="6479740"/>
            <a:ext cx="513119" cy="215946"/>
          </a:xfrm>
          <a:prstGeom prst="rect">
            <a:avLst/>
          </a:prstGeom>
        </p:spPr>
      </p:pic>
      <p:sp>
        <p:nvSpPr>
          <p:cNvPr id="17" name="Text Placeholder 16">
            <a:extLst>
              <a:ext uri="{FF2B5EF4-FFF2-40B4-BE49-F238E27FC236}">
                <a16:creationId xmlns:a16="http://schemas.microsoft.com/office/drawing/2014/main" id="{24FDFAD9-1743-2142-A46A-0581ADA4B616}"/>
              </a:ext>
            </a:extLst>
          </p:cNvPr>
          <p:cNvSpPr>
            <a:spLocks noGrp="1"/>
          </p:cNvSpPr>
          <p:nvPr>
            <p:ph type="body" sz="quarter" idx="10"/>
          </p:nvPr>
        </p:nvSpPr>
        <p:spPr>
          <a:xfrm>
            <a:off x="587375" y="2026153"/>
            <a:ext cx="4925920" cy="3789168"/>
          </a:xfrm>
        </p:spPr>
        <p:txBody>
          <a:bodyPr/>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endParaRPr lang="nb-NO" dirty="0"/>
          </a:p>
        </p:txBody>
      </p:sp>
      <p:sp>
        <p:nvSpPr>
          <p:cNvPr id="19" name="Footer Placeholder 18">
            <a:extLst>
              <a:ext uri="{FF2B5EF4-FFF2-40B4-BE49-F238E27FC236}">
                <a16:creationId xmlns:a16="http://schemas.microsoft.com/office/drawing/2014/main" id="{5D23D4A0-D92C-C646-B255-98B8D3E810A1}"/>
              </a:ext>
            </a:extLst>
          </p:cNvPr>
          <p:cNvSpPr>
            <a:spLocks noGrp="1"/>
          </p:cNvSpPr>
          <p:nvPr>
            <p:ph type="ftr" sz="quarter" idx="12"/>
          </p:nvPr>
        </p:nvSpPr>
        <p:spPr>
          <a:xfrm>
            <a:off x="6167438" y="6466583"/>
            <a:ext cx="1778365" cy="254892"/>
          </a:xfrm>
          <a:prstGeom prst="rect">
            <a:avLst/>
          </a:prstGeom>
        </p:spPr>
        <p:txBody>
          <a:bodyPr lIns="0" tIns="0" rIns="0" bIns="0" anchor="t" anchorCtr="0"/>
          <a:lstStyle>
            <a:lvl1pPr algn="l">
              <a:defRPr sz="900">
                <a:solidFill>
                  <a:schemeClr val="tx1"/>
                </a:solidFill>
              </a:defRPr>
            </a:lvl1pPr>
          </a:lstStyle>
          <a:p>
            <a:r>
              <a:rPr lang="nb-NO" dirty="0" err="1"/>
              <a:t>dsa.no</a:t>
            </a:r>
            <a:endParaRPr lang="nb-NO" dirty="0"/>
          </a:p>
        </p:txBody>
      </p:sp>
      <p:sp>
        <p:nvSpPr>
          <p:cNvPr id="20" name="Slide Number Placeholder 19">
            <a:extLst>
              <a:ext uri="{FF2B5EF4-FFF2-40B4-BE49-F238E27FC236}">
                <a16:creationId xmlns:a16="http://schemas.microsoft.com/office/drawing/2014/main" id="{9B3D58F6-3589-0640-9F95-309B4B462345}"/>
              </a:ext>
            </a:extLst>
          </p:cNvPr>
          <p:cNvSpPr>
            <a:spLocks noGrp="1"/>
          </p:cNvSpPr>
          <p:nvPr>
            <p:ph type="sldNum" sz="quarter" idx="13"/>
          </p:nvPr>
        </p:nvSpPr>
        <p:spPr>
          <a:xfrm>
            <a:off x="11181708" y="6466583"/>
            <a:ext cx="422917" cy="195685"/>
          </a:xfrm>
          <a:prstGeom prst="rect">
            <a:avLst/>
          </a:prstGeom>
        </p:spPr>
        <p:txBody>
          <a:bodyPr lIns="0" tIns="0" rIns="0" bIns="0" anchor="t" anchorCtr="0"/>
          <a:lstStyle>
            <a:lvl1pPr algn="r">
              <a:defRPr sz="900">
                <a:solidFill>
                  <a:schemeClr val="tx1"/>
                </a:solidFill>
              </a:defRPr>
            </a:lvl1pPr>
          </a:lstStyle>
          <a:p>
            <a:fld id="{A3C6F83C-9DAF-9846-A35A-D5CB66AD5042}" type="slidenum">
              <a:rPr lang="nb-NO" smtClean="0"/>
              <a:pPr/>
              <a:t>‹N°›</a:t>
            </a:fld>
            <a:endParaRPr lang="nb-NO" dirty="0"/>
          </a:p>
        </p:txBody>
      </p:sp>
      <p:sp>
        <p:nvSpPr>
          <p:cNvPr id="21" name="Date Placeholder 17">
            <a:extLst>
              <a:ext uri="{FF2B5EF4-FFF2-40B4-BE49-F238E27FC236}">
                <a16:creationId xmlns:a16="http://schemas.microsoft.com/office/drawing/2014/main" id="{0895E708-C921-AE48-B271-37886FC84A1E}"/>
              </a:ext>
            </a:extLst>
          </p:cNvPr>
          <p:cNvSpPr txBox="1">
            <a:spLocks/>
          </p:cNvSpPr>
          <p:nvPr userDrawn="1"/>
        </p:nvSpPr>
        <p:spPr>
          <a:xfrm>
            <a:off x="8067881" y="6466583"/>
            <a:ext cx="2743200" cy="254892"/>
          </a:xfrm>
          <a:prstGeom prst="rect">
            <a:avLst/>
          </a:prstGeom>
        </p:spPr>
        <p:txBody>
          <a:bodyPr vert="horz" lIns="0" tIns="0" rIns="0" bIns="0" rtlCol="0" anchor="t" anchorCtr="0"/>
          <a:lstStyle>
            <a:defPPr>
              <a:defRPr lang="en-US"/>
            </a:defPPr>
            <a:lvl1pPr marL="0" algn="l" defTabSz="457200" rtl="0" eaLnBrk="1" latinLnBrk="0" hangingPunct="1">
              <a:defRPr sz="1200" b="0" i="0" kern="1200">
                <a:solidFill>
                  <a:schemeClr val="tx1">
                    <a:tint val="75000"/>
                  </a:schemeClr>
                </a:solidFill>
                <a:latin typeface="Formular" panose="02000000000000000000" pitchFamily="2" charset="77"/>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103DA430-6D9C-B34F-B6F6-81E7EB4CBEC2}" type="datetimeFigureOut">
              <a:rPr lang="nb-NO" sz="900" smtClean="0">
                <a:solidFill>
                  <a:schemeClr val="tx1"/>
                </a:solidFill>
              </a:rPr>
              <a:pPr/>
              <a:t>10.11.2024</a:t>
            </a:fld>
            <a:endParaRPr lang="nb-NO" sz="900" dirty="0">
              <a:solidFill>
                <a:schemeClr val="tx1"/>
              </a:solidFill>
            </a:endParaRPr>
          </a:p>
        </p:txBody>
      </p:sp>
      <p:sp>
        <p:nvSpPr>
          <p:cNvPr id="12" name="Text Placeholder 16">
            <a:extLst>
              <a:ext uri="{FF2B5EF4-FFF2-40B4-BE49-F238E27FC236}">
                <a16:creationId xmlns:a16="http://schemas.microsoft.com/office/drawing/2014/main" id="{0C3852B4-B2E3-9649-ADE3-9FC526C67A24}"/>
              </a:ext>
            </a:extLst>
          </p:cNvPr>
          <p:cNvSpPr>
            <a:spLocks noGrp="1"/>
          </p:cNvSpPr>
          <p:nvPr>
            <p:ph type="body" sz="quarter" idx="14"/>
          </p:nvPr>
        </p:nvSpPr>
        <p:spPr>
          <a:xfrm>
            <a:off x="6687647" y="2026153"/>
            <a:ext cx="4916978" cy="3789168"/>
          </a:xfrm>
        </p:spPr>
        <p:txBody>
          <a:bodyPr/>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endParaRPr lang="nb-NO" dirty="0"/>
          </a:p>
        </p:txBody>
      </p:sp>
      <p:sp>
        <p:nvSpPr>
          <p:cNvPr id="7" name="Title 6">
            <a:extLst>
              <a:ext uri="{FF2B5EF4-FFF2-40B4-BE49-F238E27FC236}">
                <a16:creationId xmlns:a16="http://schemas.microsoft.com/office/drawing/2014/main" id="{DE9CEF22-D42D-E141-80D1-CDA339F3A464}"/>
              </a:ext>
            </a:extLst>
          </p:cNvPr>
          <p:cNvSpPr>
            <a:spLocks noGrp="1"/>
          </p:cNvSpPr>
          <p:nvPr>
            <p:ph type="title"/>
          </p:nvPr>
        </p:nvSpPr>
        <p:spPr>
          <a:xfrm>
            <a:off x="585595" y="574134"/>
            <a:ext cx="4925920" cy="859961"/>
          </a:xfrm>
          <a:prstGeom prst="rect">
            <a:avLst/>
          </a:prstGeom>
        </p:spPr>
        <p:txBody>
          <a:bodyPr/>
          <a:lstStyle>
            <a:lvl1pPr>
              <a:defRPr sz="3600"/>
            </a:lvl1pPr>
          </a:lstStyle>
          <a:p>
            <a:r>
              <a:rPr lang="nb-NO"/>
              <a:t>Klikk for å redigere tittelstil</a:t>
            </a:r>
            <a:endParaRPr lang="nb-NO" dirty="0"/>
          </a:p>
        </p:txBody>
      </p:sp>
      <p:sp>
        <p:nvSpPr>
          <p:cNvPr id="4" name="Plassholder for tekst 3"/>
          <p:cNvSpPr>
            <a:spLocks noGrp="1"/>
          </p:cNvSpPr>
          <p:nvPr>
            <p:ph type="body" sz="quarter" idx="15" hasCustomPrompt="1"/>
          </p:nvPr>
        </p:nvSpPr>
        <p:spPr>
          <a:xfrm>
            <a:off x="6688138" y="584200"/>
            <a:ext cx="4916487" cy="849313"/>
          </a:xfrm>
        </p:spPr>
        <p:txBody>
          <a:bodyPr>
            <a:noAutofit/>
          </a:bodyPr>
          <a:lstStyle>
            <a:lvl1pPr marL="0" indent="0">
              <a:buFontTx/>
              <a:buNone/>
              <a:defRPr sz="3600"/>
            </a:lvl1pPr>
          </a:lstStyle>
          <a:p>
            <a:pPr lvl="0"/>
            <a:r>
              <a:rPr lang="en-US" dirty="0"/>
              <a:t>Click to edit Master title style</a:t>
            </a:r>
          </a:p>
        </p:txBody>
      </p:sp>
    </p:spTree>
    <p:extLst>
      <p:ext uri="{BB962C8B-B14F-4D97-AF65-F5344CB8AC3E}">
        <p14:creationId xmlns:p14="http://schemas.microsoft.com/office/powerpoint/2010/main" val="407230491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DE9CEF22-D42D-E141-80D1-CDA339F3A464}"/>
              </a:ext>
            </a:extLst>
          </p:cNvPr>
          <p:cNvSpPr>
            <a:spLocks noGrp="1"/>
          </p:cNvSpPr>
          <p:nvPr>
            <p:ph type="title"/>
          </p:nvPr>
        </p:nvSpPr>
        <p:spPr>
          <a:xfrm>
            <a:off x="597267" y="574135"/>
            <a:ext cx="5395670" cy="859312"/>
          </a:xfrm>
          <a:prstGeom prst="rect">
            <a:avLst/>
          </a:prstGeom>
        </p:spPr>
        <p:txBody>
          <a:bodyPr/>
          <a:lstStyle>
            <a:lvl1pPr>
              <a:defRPr sz="3600"/>
            </a:lvl1pPr>
          </a:lstStyle>
          <a:p>
            <a:r>
              <a:rPr lang="nb-NO"/>
              <a:t>Klikk for å redigere tittelstil</a:t>
            </a:r>
            <a:endParaRPr lang="nb-NO" dirty="0"/>
          </a:p>
        </p:txBody>
      </p:sp>
      <p:sp>
        <p:nvSpPr>
          <p:cNvPr id="19" name="Text Placeholder 18">
            <a:extLst>
              <a:ext uri="{FF2B5EF4-FFF2-40B4-BE49-F238E27FC236}">
                <a16:creationId xmlns:a16="http://schemas.microsoft.com/office/drawing/2014/main" id="{1B898946-6BA6-9949-900A-D2801A54230E}"/>
              </a:ext>
            </a:extLst>
          </p:cNvPr>
          <p:cNvSpPr>
            <a:spLocks noGrp="1"/>
          </p:cNvSpPr>
          <p:nvPr>
            <p:ph type="body" sz="quarter" idx="11"/>
          </p:nvPr>
        </p:nvSpPr>
        <p:spPr>
          <a:xfrm>
            <a:off x="587374" y="2039308"/>
            <a:ext cx="5400675" cy="4234491"/>
          </a:xfrm>
        </p:spPr>
        <p:txBody>
          <a:bodyPr/>
          <a:lstStyle>
            <a:lvl1pPr marL="357188" indent="-357188">
              <a:defRPr/>
            </a:lvl1pPr>
            <a:lvl2pPr marL="803275" indent="-346075">
              <a:defRPr/>
            </a:lvl2pPr>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endParaRPr lang="nb-NO" dirty="0"/>
          </a:p>
        </p:txBody>
      </p:sp>
      <p:sp>
        <p:nvSpPr>
          <p:cNvPr id="13" name="Picture Placeholder 12">
            <a:extLst>
              <a:ext uri="{FF2B5EF4-FFF2-40B4-BE49-F238E27FC236}">
                <a16:creationId xmlns:a16="http://schemas.microsoft.com/office/drawing/2014/main" id="{60F259EE-3CCD-BC42-8A52-99496D9585B9}"/>
              </a:ext>
            </a:extLst>
          </p:cNvPr>
          <p:cNvSpPr>
            <a:spLocks noGrp="1"/>
          </p:cNvSpPr>
          <p:nvPr>
            <p:ph type="pic" sz="quarter" idx="10"/>
          </p:nvPr>
        </p:nvSpPr>
        <p:spPr>
          <a:xfrm>
            <a:off x="6096000" y="0"/>
            <a:ext cx="6096000" cy="6858000"/>
          </a:xfrm>
        </p:spPr>
        <p:txBody>
          <a:bodyPr/>
          <a:lstStyle/>
          <a:p>
            <a:r>
              <a:rPr lang="nb-NO"/>
              <a:t>Klikk på ikonet for å legge til et bilde</a:t>
            </a:r>
            <a:endParaRPr lang="nb-NO" dirty="0"/>
          </a:p>
        </p:txBody>
      </p:sp>
      <p:pic>
        <p:nvPicPr>
          <p:cNvPr id="25" name="Picture 24">
            <a:extLst>
              <a:ext uri="{FF2B5EF4-FFF2-40B4-BE49-F238E27FC236}">
                <a16:creationId xmlns:a16="http://schemas.microsoft.com/office/drawing/2014/main" id="{D33F03B8-3054-4940-8F07-437C3A5B6544}"/>
              </a:ext>
            </a:extLst>
          </p:cNvPr>
          <p:cNvPicPr>
            <a:picLocks noChangeAspect="1"/>
          </p:cNvPicPr>
          <p:nvPr userDrawn="1"/>
        </p:nvPicPr>
        <p:blipFill rotWithShape="1">
          <a:blip r:embed="rId2"/>
          <a:srcRect l="14534" t="21251" r="13680" b="16148"/>
          <a:stretch/>
        </p:blipFill>
        <p:spPr>
          <a:xfrm>
            <a:off x="558800" y="6479740"/>
            <a:ext cx="513119" cy="215946"/>
          </a:xfrm>
          <a:prstGeom prst="rect">
            <a:avLst/>
          </a:prstGeom>
        </p:spPr>
      </p:pic>
      <p:sp>
        <p:nvSpPr>
          <p:cNvPr id="26" name="Footer Placeholder 18">
            <a:extLst>
              <a:ext uri="{FF2B5EF4-FFF2-40B4-BE49-F238E27FC236}">
                <a16:creationId xmlns:a16="http://schemas.microsoft.com/office/drawing/2014/main" id="{8B3010F9-4F5B-A34C-9A54-7348557EAE92}"/>
              </a:ext>
            </a:extLst>
          </p:cNvPr>
          <p:cNvSpPr>
            <a:spLocks noGrp="1"/>
          </p:cNvSpPr>
          <p:nvPr>
            <p:ph type="ftr" sz="quarter" idx="12"/>
          </p:nvPr>
        </p:nvSpPr>
        <p:spPr>
          <a:xfrm>
            <a:off x="6167438" y="6466583"/>
            <a:ext cx="1778365" cy="254892"/>
          </a:xfrm>
          <a:prstGeom prst="rect">
            <a:avLst/>
          </a:prstGeom>
        </p:spPr>
        <p:txBody>
          <a:bodyPr lIns="0" tIns="0" rIns="0" bIns="0" anchor="t" anchorCtr="0"/>
          <a:lstStyle>
            <a:lvl1pPr algn="l">
              <a:defRPr sz="900">
                <a:solidFill>
                  <a:schemeClr val="tx1"/>
                </a:solidFill>
              </a:defRPr>
            </a:lvl1pPr>
          </a:lstStyle>
          <a:p>
            <a:r>
              <a:rPr lang="nb-NO" dirty="0" err="1"/>
              <a:t>dsa.no</a:t>
            </a:r>
            <a:endParaRPr lang="nb-NO" dirty="0"/>
          </a:p>
        </p:txBody>
      </p:sp>
      <p:sp>
        <p:nvSpPr>
          <p:cNvPr id="27" name="Slide Number Placeholder 19">
            <a:extLst>
              <a:ext uri="{FF2B5EF4-FFF2-40B4-BE49-F238E27FC236}">
                <a16:creationId xmlns:a16="http://schemas.microsoft.com/office/drawing/2014/main" id="{EE73861B-AA49-D64D-BEE6-1E2C606E77D3}"/>
              </a:ext>
            </a:extLst>
          </p:cNvPr>
          <p:cNvSpPr>
            <a:spLocks noGrp="1"/>
          </p:cNvSpPr>
          <p:nvPr>
            <p:ph type="sldNum" sz="quarter" idx="13"/>
          </p:nvPr>
        </p:nvSpPr>
        <p:spPr>
          <a:xfrm>
            <a:off x="11181708" y="6466583"/>
            <a:ext cx="422917" cy="195685"/>
          </a:xfrm>
          <a:prstGeom prst="rect">
            <a:avLst/>
          </a:prstGeom>
        </p:spPr>
        <p:txBody>
          <a:bodyPr lIns="0" tIns="0" rIns="0" bIns="0" anchor="t" anchorCtr="0"/>
          <a:lstStyle>
            <a:lvl1pPr algn="r">
              <a:defRPr sz="900">
                <a:solidFill>
                  <a:schemeClr val="tx1"/>
                </a:solidFill>
              </a:defRPr>
            </a:lvl1pPr>
          </a:lstStyle>
          <a:p>
            <a:fld id="{A3C6F83C-9DAF-9846-A35A-D5CB66AD5042}" type="slidenum">
              <a:rPr lang="nb-NO" smtClean="0"/>
              <a:pPr/>
              <a:t>‹N°›</a:t>
            </a:fld>
            <a:endParaRPr lang="nb-NO" dirty="0"/>
          </a:p>
        </p:txBody>
      </p:sp>
      <p:sp>
        <p:nvSpPr>
          <p:cNvPr id="28" name="Date Placeholder 17">
            <a:extLst>
              <a:ext uri="{FF2B5EF4-FFF2-40B4-BE49-F238E27FC236}">
                <a16:creationId xmlns:a16="http://schemas.microsoft.com/office/drawing/2014/main" id="{E4A72080-6C1F-9040-AE1C-E3EC13E486AF}"/>
              </a:ext>
            </a:extLst>
          </p:cNvPr>
          <p:cNvSpPr txBox="1">
            <a:spLocks/>
          </p:cNvSpPr>
          <p:nvPr userDrawn="1"/>
        </p:nvSpPr>
        <p:spPr>
          <a:xfrm>
            <a:off x="8067881" y="6466583"/>
            <a:ext cx="2743200" cy="254892"/>
          </a:xfrm>
          <a:prstGeom prst="rect">
            <a:avLst/>
          </a:prstGeom>
        </p:spPr>
        <p:txBody>
          <a:bodyPr vert="horz" lIns="0" tIns="0" rIns="0" bIns="0" rtlCol="0" anchor="t" anchorCtr="0"/>
          <a:lstStyle>
            <a:defPPr>
              <a:defRPr lang="en-US"/>
            </a:defPPr>
            <a:lvl1pPr marL="0" algn="l" defTabSz="457200" rtl="0" eaLnBrk="1" latinLnBrk="0" hangingPunct="1">
              <a:defRPr sz="1200" b="0" i="0" kern="1200">
                <a:solidFill>
                  <a:schemeClr val="tx1">
                    <a:tint val="75000"/>
                  </a:schemeClr>
                </a:solidFill>
                <a:latin typeface="Formular" panose="02000000000000000000" pitchFamily="2" charset="77"/>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103DA430-6D9C-B34F-B6F6-81E7EB4CBEC2}" type="datetimeFigureOut">
              <a:rPr lang="nb-NO" sz="900" smtClean="0">
                <a:solidFill>
                  <a:schemeClr val="tx1"/>
                </a:solidFill>
              </a:rPr>
              <a:pPr/>
              <a:t>10.11.2024</a:t>
            </a:fld>
            <a:endParaRPr lang="nb-NO" sz="900" dirty="0">
              <a:solidFill>
                <a:schemeClr val="tx1"/>
              </a:solidFill>
            </a:endParaRPr>
          </a:p>
        </p:txBody>
      </p:sp>
    </p:spTree>
    <p:extLst>
      <p:ext uri="{BB962C8B-B14F-4D97-AF65-F5344CB8AC3E}">
        <p14:creationId xmlns:p14="http://schemas.microsoft.com/office/powerpoint/2010/main" val="294471181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2_Title and Content">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DE9CEF22-D42D-E141-80D1-CDA339F3A464}"/>
              </a:ext>
            </a:extLst>
          </p:cNvPr>
          <p:cNvSpPr>
            <a:spLocks noGrp="1"/>
          </p:cNvSpPr>
          <p:nvPr>
            <p:ph type="title"/>
          </p:nvPr>
        </p:nvSpPr>
        <p:spPr>
          <a:xfrm>
            <a:off x="6361329" y="574135"/>
            <a:ext cx="5248515" cy="859312"/>
          </a:xfrm>
          <a:prstGeom prst="rect">
            <a:avLst/>
          </a:prstGeom>
        </p:spPr>
        <p:txBody>
          <a:bodyPr/>
          <a:lstStyle>
            <a:lvl1pPr>
              <a:defRPr sz="3600"/>
            </a:lvl1pPr>
          </a:lstStyle>
          <a:p>
            <a:r>
              <a:rPr lang="nb-NO"/>
              <a:t>Klikk for å redigere tittelstil</a:t>
            </a:r>
            <a:endParaRPr lang="nb-NO" dirty="0"/>
          </a:p>
        </p:txBody>
      </p:sp>
      <p:sp>
        <p:nvSpPr>
          <p:cNvPr id="19" name="Text Placeholder 18">
            <a:extLst>
              <a:ext uri="{FF2B5EF4-FFF2-40B4-BE49-F238E27FC236}">
                <a16:creationId xmlns:a16="http://schemas.microsoft.com/office/drawing/2014/main" id="{1B898946-6BA6-9949-900A-D2801A54230E}"/>
              </a:ext>
            </a:extLst>
          </p:cNvPr>
          <p:cNvSpPr>
            <a:spLocks noGrp="1"/>
          </p:cNvSpPr>
          <p:nvPr>
            <p:ph type="body" sz="quarter" idx="11" hasCustomPrompt="1"/>
          </p:nvPr>
        </p:nvSpPr>
        <p:spPr>
          <a:xfrm>
            <a:off x="6351242" y="1927476"/>
            <a:ext cx="5253383" cy="3887845"/>
          </a:xfrm>
        </p:spPr>
        <p:txBody>
          <a:bodyPr/>
          <a:lstStyle/>
          <a:p>
            <a:pPr lvl="0"/>
            <a:r>
              <a:rPr lang="en-US" dirty="0"/>
              <a:t> 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nb-NO" dirty="0"/>
          </a:p>
        </p:txBody>
      </p:sp>
      <p:sp>
        <p:nvSpPr>
          <p:cNvPr id="13" name="Picture Placeholder 12">
            <a:extLst>
              <a:ext uri="{FF2B5EF4-FFF2-40B4-BE49-F238E27FC236}">
                <a16:creationId xmlns:a16="http://schemas.microsoft.com/office/drawing/2014/main" id="{60F259EE-3CCD-BC42-8A52-99496D9585B9}"/>
              </a:ext>
            </a:extLst>
          </p:cNvPr>
          <p:cNvSpPr>
            <a:spLocks noGrp="1"/>
          </p:cNvSpPr>
          <p:nvPr>
            <p:ph type="pic" sz="quarter" idx="10"/>
          </p:nvPr>
        </p:nvSpPr>
        <p:spPr>
          <a:xfrm>
            <a:off x="-13157" y="0"/>
            <a:ext cx="6096000" cy="6858000"/>
          </a:xfrm>
        </p:spPr>
        <p:txBody>
          <a:bodyPr/>
          <a:lstStyle/>
          <a:p>
            <a:r>
              <a:rPr lang="nb-NO"/>
              <a:t>Klikk på ikonet for å legge til et bilde</a:t>
            </a:r>
            <a:endParaRPr lang="nb-NO" dirty="0"/>
          </a:p>
        </p:txBody>
      </p:sp>
      <p:pic>
        <p:nvPicPr>
          <p:cNvPr id="11" name="Picture 10">
            <a:extLst>
              <a:ext uri="{FF2B5EF4-FFF2-40B4-BE49-F238E27FC236}">
                <a16:creationId xmlns:a16="http://schemas.microsoft.com/office/drawing/2014/main" id="{AF1A8C79-70C6-0D4D-B457-B3F403617B40}"/>
              </a:ext>
            </a:extLst>
          </p:cNvPr>
          <p:cNvPicPr>
            <a:picLocks noChangeAspect="1"/>
          </p:cNvPicPr>
          <p:nvPr userDrawn="1"/>
        </p:nvPicPr>
        <p:blipFill rotWithShape="1">
          <a:blip r:embed="rId2"/>
          <a:srcRect l="14534" t="21251" r="13680" b="16148"/>
          <a:stretch/>
        </p:blipFill>
        <p:spPr>
          <a:xfrm>
            <a:off x="558800" y="6479740"/>
            <a:ext cx="513119" cy="215946"/>
          </a:xfrm>
          <a:prstGeom prst="rect">
            <a:avLst/>
          </a:prstGeom>
        </p:spPr>
      </p:pic>
      <p:sp>
        <p:nvSpPr>
          <p:cNvPr id="12" name="Footer Placeholder 18">
            <a:extLst>
              <a:ext uri="{FF2B5EF4-FFF2-40B4-BE49-F238E27FC236}">
                <a16:creationId xmlns:a16="http://schemas.microsoft.com/office/drawing/2014/main" id="{4DFA3096-E9A7-324C-8C6B-10476D8967AE}"/>
              </a:ext>
            </a:extLst>
          </p:cNvPr>
          <p:cNvSpPr>
            <a:spLocks noGrp="1"/>
          </p:cNvSpPr>
          <p:nvPr>
            <p:ph type="ftr" sz="quarter" idx="12"/>
          </p:nvPr>
        </p:nvSpPr>
        <p:spPr>
          <a:xfrm>
            <a:off x="6167438" y="6466583"/>
            <a:ext cx="1778365" cy="254892"/>
          </a:xfrm>
          <a:prstGeom prst="rect">
            <a:avLst/>
          </a:prstGeom>
        </p:spPr>
        <p:txBody>
          <a:bodyPr lIns="0" tIns="0" rIns="0" bIns="0" anchor="t" anchorCtr="0"/>
          <a:lstStyle>
            <a:lvl1pPr algn="l">
              <a:defRPr sz="900">
                <a:solidFill>
                  <a:schemeClr val="tx1"/>
                </a:solidFill>
              </a:defRPr>
            </a:lvl1pPr>
          </a:lstStyle>
          <a:p>
            <a:r>
              <a:rPr lang="nb-NO" dirty="0" err="1"/>
              <a:t>dsa.no</a:t>
            </a:r>
            <a:endParaRPr lang="nb-NO" dirty="0"/>
          </a:p>
        </p:txBody>
      </p:sp>
      <p:sp>
        <p:nvSpPr>
          <p:cNvPr id="15" name="Slide Number Placeholder 19">
            <a:extLst>
              <a:ext uri="{FF2B5EF4-FFF2-40B4-BE49-F238E27FC236}">
                <a16:creationId xmlns:a16="http://schemas.microsoft.com/office/drawing/2014/main" id="{1DD23BEA-3497-CB4F-B633-A63D1F49D816}"/>
              </a:ext>
            </a:extLst>
          </p:cNvPr>
          <p:cNvSpPr>
            <a:spLocks noGrp="1"/>
          </p:cNvSpPr>
          <p:nvPr>
            <p:ph type="sldNum" sz="quarter" idx="13"/>
          </p:nvPr>
        </p:nvSpPr>
        <p:spPr>
          <a:xfrm>
            <a:off x="11181708" y="6466583"/>
            <a:ext cx="422917" cy="195685"/>
          </a:xfrm>
          <a:prstGeom prst="rect">
            <a:avLst/>
          </a:prstGeom>
        </p:spPr>
        <p:txBody>
          <a:bodyPr lIns="0" tIns="0" rIns="0" bIns="0" anchor="t" anchorCtr="0"/>
          <a:lstStyle>
            <a:lvl1pPr algn="r">
              <a:defRPr sz="900">
                <a:solidFill>
                  <a:schemeClr val="tx1"/>
                </a:solidFill>
              </a:defRPr>
            </a:lvl1pPr>
          </a:lstStyle>
          <a:p>
            <a:fld id="{A3C6F83C-9DAF-9846-A35A-D5CB66AD5042}" type="slidenum">
              <a:rPr lang="nb-NO" smtClean="0"/>
              <a:pPr/>
              <a:t>‹N°›</a:t>
            </a:fld>
            <a:endParaRPr lang="nb-NO" dirty="0"/>
          </a:p>
        </p:txBody>
      </p:sp>
      <p:sp>
        <p:nvSpPr>
          <p:cNvPr id="16" name="Date Placeholder 17">
            <a:extLst>
              <a:ext uri="{FF2B5EF4-FFF2-40B4-BE49-F238E27FC236}">
                <a16:creationId xmlns:a16="http://schemas.microsoft.com/office/drawing/2014/main" id="{F6988512-83E4-6640-94F0-84CFA1C1A4A3}"/>
              </a:ext>
            </a:extLst>
          </p:cNvPr>
          <p:cNvSpPr txBox="1">
            <a:spLocks/>
          </p:cNvSpPr>
          <p:nvPr userDrawn="1"/>
        </p:nvSpPr>
        <p:spPr>
          <a:xfrm>
            <a:off x="8067881" y="6466583"/>
            <a:ext cx="2743200" cy="254892"/>
          </a:xfrm>
          <a:prstGeom prst="rect">
            <a:avLst/>
          </a:prstGeom>
        </p:spPr>
        <p:txBody>
          <a:bodyPr vert="horz" lIns="0" tIns="0" rIns="0" bIns="0" rtlCol="0" anchor="t" anchorCtr="0"/>
          <a:lstStyle>
            <a:defPPr>
              <a:defRPr lang="en-US"/>
            </a:defPPr>
            <a:lvl1pPr marL="0" algn="l" defTabSz="457200" rtl="0" eaLnBrk="1" latinLnBrk="0" hangingPunct="1">
              <a:defRPr sz="1200" b="0" i="0" kern="1200">
                <a:solidFill>
                  <a:schemeClr val="tx1">
                    <a:tint val="75000"/>
                  </a:schemeClr>
                </a:solidFill>
                <a:latin typeface="Formular" panose="02000000000000000000" pitchFamily="2" charset="77"/>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103DA430-6D9C-B34F-B6F6-81E7EB4CBEC2}" type="datetimeFigureOut">
              <a:rPr lang="nb-NO" sz="900" smtClean="0">
                <a:solidFill>
                  <a:schemeClr val="tx1"/>
                </a:solidFill>
              </a:rPr>
              <a:pPr/>
              <a:t>10.11.2024</a:t>
            </a:fld>
            <a:endParaRPr lang="nb-NO" sz="900" dirty="0">
              <a:solidFill>
                <a:schemeClr val="tx1"/>
              </a:solidFill>
            </a:endParaRPr>
          </a:p>
        </p:txBody>
      </p:sp>
    </p:spTree>
    <p:extLst>
      <p:ext uri="{BB962C8B-B14F-4D97-AF65-F5344CB8AC3E}">
        <p14:creationId xmlns:p14="http://schemas.microsoft.com/office/powerpoint/2010/main" val="124984002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3_Title and Content">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DE9CEF22-D42D-E141-80D1-CDA339F3A464}"/>
              </a:ext>
            </a:extLst>
          </p:cNvPr>
          <p:cNvSpPr>
            <a:spLocks noGrp="1"/>
          </p:cNvSpPr>
          <p:nvPr>
            <p:ph type="title"/>
          </p:nvPr>
        </p:nvSpPr>
        <p:spPr>
          <a:xfrm>
            <a:off x="587375" y="574135"/>
            <a:ext cx="5405562" cy="991528"/>
          </a:xfrm>
          <a:prstGeom prst="rect">
            <a:avLst/>
          </a:prstGeom>
        </p:spPr>
        <p:txBody>
          <a:bodyPr/>
          <a:lstStyle>
            <a:lvl1pPr>
              <a:defRPr sz="4000"/>
            </a:lvl1pPr>
          </a:lstStyle>
          <a:p>
            <a:r>
              <a:rPr lang="nb-NO"/>
              <a:t>Klikk for å redigere tittelstil</a:t>
            </a:r>
            <a:endParaRPr lang="nb-NO" dirty="0"/>
          </a:p>
        </p:txBody>
      </p:sp>
      <p:sp>
        <p:nvSpPr>
          <p:cNvPr id="13" name="Picture Placeholder 12">
            <a:extLst>
              <a:ext uri="{FF2B5EF4-FFF2-40B4-BE49-F238E27FC236}">
                <a16:creationId xmlns:a16="http://schemas.microsoft.com/office/drawing/2014/main" id="{60F259EE-3CCD-BC42-8A52-99496D9585B9}"/>
              </a:ext>
            </a:extLst>
          </p:cNvPr>
          <p:cNvSpPr>
            <a:spLocks noGrp="1"/>
          </p:cNvSpPr>
          <p:nvPr>
            <p:ph type="pic" sz="quarter" idx="10"/>
          </p:nvPr>
        </p:nvSpPr>
        <p:spPr>
          <a:xfrm>
            <a:off x="587375" y="1868271"/>
            <a:ext cx="11017250" cy="4405529"/>
          </a:xfrm>
        </p:spPr>
        <p:txBody>
          <a:bodyPr/>
          <a:lstStyle>
            <a:lvl1pPr marL="357188" indent="-357188">
              <a:defRPr/>
            </a:lvl1pPr>
          </a:lstStyle>
          <a:p>
            <a:r>
              <a:rPr lang="nb-NO"/>
              <a:t>Klikk på ikonet for å legge til et bilde</a:t>
            </a:r>
            <a:endParaRPr lang="nb-NO" dirty="0"/>
          </a:p>
        </p:txBody>
      </p:sp>
      <p:pic>
        <p:nvPicPr>
          <p:cNvPr id="25" name="Picture 24">
            <a:extLst>
              <a:ext uri="{FF2B5EF4-FFF2-40B4-BE49-F238E27FC236}">
                <a16:creationId xmlns:a16="http://schemas.microsoft.com/office/drawing/2014/main" id="{D33F03B8-3054-4940-8F07-437C3A5B6544}"/>
              </a:ext>
            </a:extLst>
          </p:cNvPr>
          <p:cNvPicPr>
            <a:picLocks noChangeAspect="1"/>
          </p:cNvPicPr>
          <p:nvPr userDrawn="1"/>
        </p:nvPicPr>
        <p:blipFill rotWithShape="1">
          <a:blip r:embed="rId2"/>
          <a:srcRect l="14534" t="21251" r="13680" b="16148"/>
          <a:stretch/>
        </p:blipFill>
        <p:spPr>
          <a:xfrm>
            <a:off x="558800" y="6479740"/>
            <a:ext cx="513119" cy="215946"/>
          </a:xfrm>
          <a:prstGeom prst="rect">
            <a:avLst/>
          </a:prstGeom>
        </p:spPr>
      </p:pic>
      <p:sp>
        <p:nvSpPr>
          <p:cNvPr id="26" name="Footer Placeholder 18">
            <a:extLst>
              <a:ext uri="{FF2B5EF4-FFF2-40B4-BE49-F238E27FC236}">
                <a16:creationId xmlns:a16="http://schemas.microsoft.com/office/drawing/2014/main" id="{8B3010F9-4F5B-A34C-9A54-7348557EAE92}"/>
              </a:ext>
            </a:extLst>
          </p:cNvPr>
          <p:cNvSpPr>
            <a:spLocks noGrp="1"/>
          </p:cNvSpPr>
          <p:nvPr>
            <p:ph type="ftr" sz="quarter" idx="12"/>
          </p:nvPr>
        </p:nvSpPr>
        <p:spPr>
          <a:xfrm>
            <a:off x="6167438" y="6466583"/>
            <a:ext cx="1778365" cy="254892"/>
          </a:xfrm>
          <a:prstGeom prst="rect">
            <a:avLst/>
          </a:prstGeom>
        </p:spPr>
        <p:txBody>
          <a:bodyPr lIns="0" tIns="0" rIns="0" bIns="0" anchor="t" anchorCtr="0"/>
          <a:lstStyle>
            <a:lvl1pPr algn="l">
              <a:defRPr sz="900">
                <a:solidFill>
                  <a:schemeClr val="tx1"/>
                </a:solidFill>
              </a:defRPr>
            </a:lvl1pPr>
          </a:lstStyle>
          <a:p>
            <a:r>
              <a:rPr lang="nb-NO" dirty="0" err="1"/>
              <a:t>dsa.no</a:t>
            </a:r>
            <a:endParaRPr lang="nb-NO" dirty="0"/>
          </a:p>
        </p:txBody>
      </p:sp>
      <p:sp>
        <p:nvSpPr>
          <p:cNvPr id="27" name="Slide Number Placeholder 19">
            <a:extLst>
              <a:ext uri="{FF2B5EF4-FFF2-40B4-BE49-F238E27FC236}">
                <a16:creationId xmlns:a16="http://schemas.microsoft.com/office/drawing/2014/main" id="{EE73861B-AA49-D64D-BEE6-1E2C606E77D3}"/>
              </a:ext>
            </a:extLst>
          </p:cNvPr>
          <p:cNvSpPr>
            <a:spLocks noGrp="1"/>
          </p:cNvSpPr>
          <p:nvPr>
            <p:ph type="sldNum" sz="quarter" idx="13"/>
          </p:nvPr>
        </p:nvSpPr>
        <p:spPr>
          <a:xfrm>
            <a:off x="11181708" y="6466583"/>
            <a:ext cx="422917" cy="195685"/>
          </a:xfrm>
          <a:prstGeom prst="rect">
            <a:avLst/>
          </a:prstGeom>
        </p:spPr>
        <p:txBody>
          <a:bodyPr lIns="0" tIns="0" rIns="0" bIns="0" anchor="t" anchorCtr="0"/>
          <a:lstStyle>
            <a:lvl1pPr algn="r">
              <a:defRPr sz="900">
                <a:solidFill>
                  <a:schemeClr val="tx1"/>
                </a:solidFill>
              </a:defRPr>
            </a:lvl1pPr>
          </a:lstStyle>
          <a:p>
            <a:fld id="{A3C6F83C-9DAF-9846-A35A-D5CB66AD5042}" type="slidenum">
              <a:rPr lang="nb-NO" smtClean="0"/>
              <a:pPr/>
              <a:t>‹N°›</a:t>
            </a:fld>
            <a:endParaRPr lang="nb-NO" dirty="0"/>
          </a:p>
        </p:txBody>
      </p:sp>
      <p:sp>
        <p:nvSpPr>
          <p:cNvPr id="28" name="Date Placeholder 17">
            <a:extLst>
              <a:ext uri="{FF2B5EF4-FFF2-40B4-BE49-F238E27FC236}">
                <a16:creationId xmlns:a16="http://schemas.microsoft.com/office/drawing/2014/main" id="{E4A72080-6C1F-9040-AE1C-E3EC13E486AF}"/>
              </a:ext>
            </a:extLst>
          </p:cNvPr>
          <p:cNvSpPr txBox="1">
            <a:spLocks/>
          </p:cNvSpPr>
          <p:nvPr userDrawn="1"/>
        </p:nvSpPr>
        <p:spPr>
          <a:xfrm>
            <a:off x="8067881" y="6466583"/>
            <a:ext cx="2743200" cy="254892"/>
          </a:xfrm>
          <a:prstGeom prst="rect">
            <a:avLst/>
          </a:prstGeom>
        </p:spPr>
        <p:txBody>
          <a:bodyPr vert="horz" lIns="0" tIns="0" rIns="0" bIns="0" rtlCol="0" anchor="t" anchorCtr="0"/>
          <a:lstStyle>
            <a:defPPr>
              <a:defRPr lang="en-US"/>
            </a:defPPr>
            <a:lvl1pPr marL="0" algn="l" defTabSz="457200" rtl="0" eaLnBrk="1" latinLnBrk="0" hangingPunct="1">
              <a:defRPr sz="1200" b="0" i="0" kern="1200">
                <a:solidFill>
                  <a:schemeClr val="tx1">
                    <a:tint val="75000"/>
                  </a:schemeClr>
                </a:solidFill>
                <a:latin typeface="Formular" panose="02000000000000000000" pitchFamily="2" charset="77"/>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103DA430-6D9C-B34F-B6F6-81E7EB4CBEC2}" type="datetimeFigureOut">
              <a:rPr lang="nb-NO" sz="900" smtClean="0">
                <a:solidFill>
                  <a:schemeClr val="tx1"/>
                </a:solidFill>
              </a:rPr>
              <a:pPr/>
              <a:t>10.11.2024</a:t>
            </a:fld>
            <a:endParaRPr lang="nb-NO" sz="900" dirty="0">
              <a:solidFill>
                <a:schemeClr val="tx1"/>
              </a:solidFill>
            </a:endParaRPr>
          </a:p>
        </p:txBody>
      </p:sp>
      <p:sp>
        <p:nvSpPr>
          <p:cNvPr id="10" name="Subtitle 2">
            <a:extLst>
              <a:ext uri="{FF2B5EF4-FFF2-40B4-BE49-F238E27FC236}">
                <a16:creationId xmlns:a16="http://schemas.microsoft.com/office/drawing/2014/main" id="{0D368471-D25B-B648-A765-71761F3E03BF}"/>
              </a:ext>
            </a:extLst>
          </p:cNvPr>
          <p:cNvSpPr>
            <a:spLocks noGrp="1"/>
          </p:cNvSpPr>
          <p:nvPr>
            <p:ph type="subTitle" idx="1"/>
          </p:nvPr>
        </p:nvSpPr>
        <p:spPr>
          <a:xfrm>
            <a:off x="6190290" y="755655"/>
            <a:ext cx="5414335" cy="810008"/>
          </a:xfrm>
        </p:spPr>
        <p:txBody>
          <a:bodyPr anchor="t" anchorCtr="0">
            <a:noAutofit/>
          </a:bodyPr>
          <a:lstStyle>
            <a:lvl1pPr marL="0" indent="0" algn="l">
              <a:buNone/>
              <a:tabLst>
                <a:tab pos="1990725" algn="l"/>
              </a:tabLst>
              <a:defRPr sz="21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b-NO"/>
              <a:t>Klikk for å redigere undertittelstil i malen</a:t>
            </a:r>
            <a:endParaRPr lang="en-US" dirty="0"/>
          </a:p>
        </p:txBody>
      </p:sp>
    </p:spTree>
    <p:extLst>
      <p:ext uri="{BB962C8B-B14F-4D97-AF65-F5344CB8AC3E}">
        <p14:creationId xmlns:p14="http://schemas.microsoft.com/office/powerpoint/2010/main" val="352875062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23_Title and Content">
    <p:bg>
      <p:bgPr>
        <a:solidFill>
          <a:schemeClr val="bg2"/>
        </a:solidFill>
        <a:effectLst/>
      </p:bgPr>
    </p:bg>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DE9CEF22-D42D-E141-80D1-CDA339F3A464}"/>
              </a:ext>
            </a:extLst>
          </p:cNvPr>
          <p:cNvSpPr>
            <a:spLocks noGrp="1"/>
          </p:cNvSpPr>
          <p:nvPr>
            <p:ph type="title"/>
          </p:nvPr>
        </p:nvSpPr>
        <p:spPr>
          <a:xfrm>
            <a:off x="587375" y="574135"/>
            <a:ext cx="5405562" cy="991528"/>
          </a:xfrm>
          <a:prstGeom prst="rect">
            <a:avLst/>
          </a:prstGeom>
        </p:spPr>
        <p:txBody>
          <a:bodyPr/>
          <a:lstStyle>
            <a:lvl1pPr>
              <a:defRPr sz="4000"/>
            </a:lvl1pPr>
          </a:lstStyle>
          <a:p>
            <a:r>
              <a:rPr lang="nb-NO"/>
              <a:t>Klikk for å redigere tittelstil</a:t>
            </a:r>
            <a:endParaRPr lang="nb-NO" dirty="0"/>
          </a:p>
        </p:txBody>
      </p:sp>
      <p:sp>
        <p:nvSpPr>
          <p:cNvPr id="26" name="Footer Placeholder 18">
            <a:extLst>
              <a:ext uri="{FF2B5EF4-FFF2-40B4-BE49-F238E27FC236}">
                <a16:creationId xmlns:a16="http://schemas.microsoft.com/office/drawing/2014/main" id="{8B3010F9-4F5B-A34C-9A54-7348557EAE92}"/>
              </a:ext>
            </a:extLst>
          </p:cNvPr>
          <p:cNvSpPr>
            <a:spLocks noGrp="1"/>
          </p:cNvSpPr>
          <p:nvPr>
            <p:ph type="ftr" sz="quarter" idx="12"/>
          </p:nvPr>
        </p:nvSpPr>
        <p:spPr>
          <a:xfrm>
            <a:off x="6167438" y="6466583"/>
            <a:ext cx="1778365" cy="254892"/>
          </a:xfrm>
          <a:prstGeom prst="rect">
            <a:avLst/>
          </a:prstGeom>
        </p:spPr>
        <p:txBody>
          <a:bodyPr lIns="0" tIns="0" rIns="0" bIns="0" anchor="t" anchorCtr="0"/>
          <a:lstStyle>
            <a:lvl1pPr algn="l">
              <a:defRPr sz="900">
                <a:solidFill>
                  <a:schemeClr val="tx1"/>
                </a:solidFill>
              </a:defRPr>
            </a:lvl1pPr>
          </a:lstStyle>
          <a:p>
            <a:r>
              <a:rPr lang="nb-NO" dirty="0" err="1"/>
              <a:t>dsa.no</a:t>
            </a:r>
            <a:endParaRPr lang="nb-NO" dirty="0"/>
          </a:p>
        </p:txBody>
      </p:sp>
      <p:sp>
        <p:nvSpPr>
          <p:cNvPr id="27" name="Slide Number Placeholder 19">
            <a:extLst>
              <a:ext uri="{FF2B5EF4-FFF2-40B4-BE49-F238E27FC236}">
                <a16:creationId xmlns:a16="http://schemas.microsoft.com/office/drawing/2014/main" id="{EE73861B-AA49-D64D-BEE6-1E2C606E77D3}"/>
              </a:ext>
            </a:extLst>
          </p:cNvPr>
          <p:cNvSpPr>
            <a:spLocks noGrp="1"/>
          </p:cNvSpPr>
          <p:nvPr>
            <p:ph type="sldNum" sz="quarter" idx="13"/>
          </p:nvPr>
        </p:nvSpPr>
        <p:spPr>
          <a:xfrm>
            <a:off x="11181708" y="6466583"/>
            <a:ext cx="422917" cy="195685"/>
          </a:xfrm>
          <a:prstGeom prst="rect">
            <a:avLst/>
          </a:prstGeom>
        </p:spPr>
        <p:txBody>
          <a:bodyPr lIns="0" tIns="0" rIns="0" bIns="0" anchor="t" anchorCtr="0"/>
          <a:lstStyle>
            <a:lvl1pPr algn="r">
              <a:defRPr sz="900">
                <a:solidFill>
                  <a:schemeClr val="tx1"/>
                </a:solidFill>
              </a:defRPr>
            </a:lvl1pPr>
          </a:lstStyle>
          <a:p>
            <a:fld id="{A3C6F83C-9DAF-9846-A35A-D5CB66AD5042}" type="slidenum">
              <a:rPr lang="nb-NO" smtClean="0"/>
              <a:pPr/>
              <a:t>‹N°›</a:t>
            </a:fld>
            <a:endParaRPr lang="nb-NO" dirty="0"/>
          </a:p>
        </p:txBody>
      </p:sp>
      <p:sp>
        <p:nvSpPr>
          <p:cNvPr id="28" name="Date Placeholder 17">
            <a:extLst>
              <a:ext uri="{FF2B5EF4-FFF2-40B4-BE49-F238E27FC236}">
                <a16:creationId xmlns:a16="http://schemas.microsoft.com/office/drawing/2014/main" id="{E4A72080-6C1F-9040-AE1C-E3EC13E486AF}"/>
              </a:ext>
            </a:extLst>
          </p:cNvPr>
          <p:cNvSpPr txBox="1">
            <a:spLocks/>
          </p:cNvSpPr>
          <p:nvPr userDrawn="1"/>
        </p:nvSpPr>
        <p:spPr>
          <a:xfrm>
            <a:off x="8067881" y="6466583"/>
            <a:ext cx="2743200" cy="254892"/>
          </a:xfrm>
          <a:prstGeom prst="rect">
            <a:avLst/>
          </a:prstGeom>
        </p:spPr>
        <p:txBody>
          <a:bodyPr vert="horz" lIns="0" tIns="0" rIns="0" bIns="0" rtlCol="0" anchor="t" anchorCtr="0"/>
          <a:lstStyle>
            <a:defPPr>
              <a:defRPr lang="en-US"/>
            </a:defPPr>
            <a:lvl1pPr marL="0" algn="l" defTabSz="457200" rtl="0" eaLnBrk="1" latinLnBrk="0" hangingPunct="1">
              <a:defRPr sz="1200" b="0" i="0" kern="1200">
                <a:solidFill>
                  <a:schemeClr val="tx1">
                    <a:tint val="75000"/>
                  </a:schemeClr>
                </a:solidFill>
                <a:latin typeface="Formular" panose="02000000000000000000" pitchFamily="2" charset="77"/>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103DA430-6D9C-B34F-B6F6-81E7EB4CBEC2}" type="datetimeFigureOut">
              <a:rPr lang="nb-NO" sz="900" smtClean="0">
                <a:solidFill>
                  <a:schemeClr val="tx1"/>
                </a:solidFill>
              </a:rPr>
              <a:pPr/>
              <a:t>10.11.2024</a:t>
            </a:fld>
            <a:endParaRPr lang="nb-NO" sz="900" dirty="0">
              <a:solidFill>
                <a:schemeClr val="tx1"/>
              </a:solidFill>
            </a:endParaRPr>
          </a:p>
        </p:txBody>
      </p:sp>
      <p:sp>
        <p:nvSpPr>
          <p:cNvPr id="9" name="Subtitle 2">
            <a:extLst>
              <a:ext uri="{FF2B5EF4-FFF2-40B4-BE49-F238E27FC236}">
                <a16:creationId xmlns:a16="http://schemas.microsoft.com/office/drawing/2014/main" id="{4470E0FB-75FC-7A4E-BF9C-165ED9F493E8}"/>
              </a:ext>
            </a:extLst>
          </p:cNvPr>
          <p:cNvSpPr>
            <a:spLocks noGrp="1"/>
          </p:cNvSpPr>
          <p:nvPr>
            <p:ph type="subTitle" idx="1"/>
          </p:nvPr>
        </p:nvSpPr>
        <p:spPr>
          <a:xfrm>
            <a:off x="6190290" y="584200"/>
            <a:ext cx="5414335" cy="849247"/>
          </a:xfrm>
        </p:spPr>
        <p:txBody>
          <a:bodyPr anchor="t" anchorCtr="0">
            <a:noAutofit/>
          </a:bodyPr>
          <a:lstStyle>
            <a:lvl1pPr marL="0" indent="0" algn="l">
              <a:buNone/>
              <a:defRPr sz="21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b-NO"/>
              <a:t>Klikk for å redigere undertittelstil i malen</a:t>
            </a:r>
            <a:endParaRPr lang="en-US" dirty="0"/>
          </a:p>
        </p:txBody>
      </p:sp>
      <p:sp>
        <p:nvSpPr>
          <p:cNvPr id="3" name="Media Placeholder 2">
            <a:extLst>
              <a:ext uri="{FF2B5EF4-FFF2-40B4-BE49-F238E27FC236}">
                <a16:creationId xmlns:a16="http://schemas.microsoft.com/office/drawing/2014/main" id="{5445BEAC-6CFD-CB43-8925-58FA6B01B9B2}"/>
              </a:ext>
            </a:extLst>
          </p:cNvPr>
          <p:cNvSpPr>
            <a:spLocks noGrp="1"/>
          </p:cNvSpPr>
          <p:nvPr>
            <p:ph type="media" sz="quarter" idx="14"/>
          </p:nvPr>
        </p:nvSpPr>
        <p:spPr>
          <a:xfrm>
            <a:off x="1760914" y="1780696"/>
            <a:ext cx="8661400" cy="4338638"/>
          </a:xfrm>
        </p:spPr>
        <p:txBody>
          <a:bodyPr/>
          <a:lstStyle>
            <a:lvl1pPr marL="357188" indent="-357188">
              <a:defRPr/>
            </a:lvl1pPr>
          </a:lstStyle>
          <a:p>
            <a:r>
              <a:rPr lang="nb-NO"/>
              <a:t>Klikk ikonet for å legge til media</a:t>
            </a:r>
            <a:endParaRPr lang="nb-NO" dirty="0"/>
          </a:p>
        </p:txBody>
      </p:sp>
      <p:pic>
        <p:nvPicPr>
          <p:cNvPr id="10" name="Bilde 9"/>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27723" y="6466583"/>
            <a:ext cx="728597" cy="316781"/>
          </a:xfrm>
          <a:prstGeom prst="rect">
            <a:avLst/>
          </a:prstGeom>
        </p:spPr>
      </p:pic>
    </p:spTree>
    <p:extLst>
      <p:ext uri="{BB962C8B-B14F-4D97-AF65-F5344CB8AC3E}">
        <p14:creationId xmlns:p14="http://schemas.microsoft.com/office/powerpoint/2010/main" val="2880236627"/>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8_Title and Content">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DE9CEF22-D42D-E141-80D1-CDA339F3A464}"/>
              </a:ext>
            </a:extLst>
          </p:cNvPr>
          <p:cNvSpPr>
            <a:spLocks noGrp="1"/>
          </p:cNvSpPr>
          <p:nvPr>
            <p:ph type="title"/>
          </p:nvPr>
        </p:nvSpPr>
        <p:spPr>
          <a:xfrm>
            <a:off x="587375" y="574135"/>
            <a:ext cx="5405562" cy="991528"/>
          </a:xfrm>
          <a:prstGeom prst="rect">
            <a:avLst/>
          </a:prstGeom>
        </p:spPr>
        <p:txBody>
          <a:bodyPr/>
          <a:lstStyle>
            <a:lvl1pPr>
              <a:defRPr sz="3600"/>
            </a:lvl1pPr>
          </a:lstStyle>
          <a:p>
            <a:r>
              <a:rPr lang="nb-NO"/>
              <a:t>Klikk for å redigere tittelstil</a:t>
            </a:r>
            <a:endParaRPr lang="nb-NO" dirty="0"/>
          </a:p>
        </p:txBody>
      </p:sp>
      <p:sp>
        <p:nvSpPr>
          <p:cNvPr id="13" name="Picture Placeholder 12">
            <a:extLst>
              <a:ext uri="{FF2B5EF4-FFF2-40B4-BE49-F238E27FC236}">
                <a16:creationId xmlns:a16="http://schemas.microsoft.com/office/drawing/2014/main" id="{60F259EE-3CCD-BC42-8A52-99496D9585B9}"/>
              </a:ext>
            </a:extLst>
          </p:cNvPr>
          <p:cNvSpPr>
            <a:spLocks noGrp="1"/>
          </p:cNvSpPr>
          <p:nvPr>
            <p:ph type="pic" sz="quarter" idx="10"/>
          </p:nvPr>
        </p:nvSpPr>
        <p:spPr>
          <a:xfrm>
            <a:off x="587375" y="1868271"/>
            <a:ext cx="5400675" cy="4405529"/>
          </a:xfrm>
        </p:spPr>
        <p:txBody>
          <a:bodyPr/>
          <a:lstStyle>
            <a:lvl1pPr marL="357188" indent="-357188">
              <a:defRPr/>
            </a:lvl1pPr>
          </a:lstStyle>
          <a:p>
            <a:r>
              <a:rPr lang="nb-NO"/>
              <a:t>Klikk på ikonet for å legge til et bilde</a:t>
            </a:r>
            <a:endParaRPr lang="nb-NO" dirty="0"/>
          </a:p>
        </p:txBody>
      </p:sp>
      <p:pic>
        <p:nvPicPr>
          <p:cNvPr id="25" name="Picture 24">
            <a:extLst>
              <a:ext uri="{FF2B5EF4-FFF2-40B4-BE49-F238E27FC236}">
                <a16:creationId xmlns:a16="http://schemas.microsoft.com/office/drawing/2014/main" id="{D33F03B8-3054-4940-8F07-437C3A5B6544}"/>
              </a:ext>
            </a:extLst>
          </p:cNvPr>
          <p:cNvPicPr>
            <a:picLocks noChangeAspect="1"/>
          </p:cNvPicPr>
          <p:nvPr userDrawn="1"/>
        </p:nvPicPr>
        <p:blipFill rotWithShape="1">
          <a:blip r:embed="rId2"/>
          <a:srcRect l="14534" t="21251" r="13680" b="16148"/>
          <a:stretch/>
        </p:blipFill>
        <p:spPr>
          <a:xfrm>
            <a:off x="558800" y="6479740"/>
            <a:ext cx="513119" cy="215946"/>
          </a:xfrm>
          <a:prstGeom prst="rect">
            <a:avLst/>
          </a:prstGeom>
        </p:spPr>
      </p:pic>
      <p:sp>
        <p:nvSpPr>
          <p:cNvPr id="26" name="Footer Placeholder 18">
            <a:extLst>
              <a:ext uri="{FF2B5EF4-FFF2-40B4-BE49-F238E27FC236}">
                <a16:creationId xmlns:a16="http://schemas.microsoft.com/office/drawing/2014/main" id="{8B3010F9-4F5B-A34C-9A54-7348557EAE92}"/>
              </a:ext>
            </a:extLst>
          </p:cNvPr>
          <p:cNvSpPr>
            <a:spLocks noGrp="1"/>
          </p:cNvSpPr>
          <p:nvPr>
            <p:ph type="ftr" sz="quarter" idx="12"/>
          </p:nvPr>
        </p:nvSpPr>
        <p:spPr>
          <a:xfrm>
            <a:off x="6167438" y="6466583"/>
            <a:ext cx="1778365" cy="254892"/>
          </a:xfrm>
          <a:prstGeom prst="rect">
            <a:avLst/>
          </a:prstGeom>
        </p:spPr>
        <p:txBody>
          <a:bodyPr lIns="0" tIns="0" rIns="0" bIns="0" anchor="t" anchorCtr="0"/>
          <a:lstStyle>
            <a:lvl1pPr algn="l">
              <a:defRPr sz="900">
                <a:solidFill>
                  <a:schemeClr val="tx1"/>
                </a:solidFill>
              </a:defRPr>
            </a:lvl1pPr>
          </a:lstStyle>
          <a:p>
            <a:r>
              <a:rPr lang="nb-NO" dirty="0" err="1"/>
              <a:t>dsa.no</a:t>
            </a:r>
            <a:endParaRPr lang="nb-NO" dirty="0"/>
          </a:p>
        </p:txBody>
      </p:sp>
      <p:sp>
        <p:nvSpPr>
          <p:cNvPr id="27" name="Slide Number Placeholder 19">
            <a:extLst>
              <a:ext uri="{FF2B5EF4-FFF2-40B4-BE49-F238E27FC236}">
                <a16:creationId xmlns:a16="http://schemas.microsoft.com/office/drawing/2014/main" id="{EE73861B-AA49-D64D-BEE6-1E2C606E77D3}"/>
              </a:ext>
            </a:extLst>
          </p:cNvPr>
          <p:cNvSpPr>
            <a:spLocks noGrp="1"/>
          </p:cNvSpPr>
          <p:nvPr>
            <p:ph type="sldNum" sz="quarter" idx="13"/>
          </p:nvPr>
        </p:nvSpPr>
        <p:spPr>
          <a:xfrm>
            <a:off x="11181708" y="6466583"/>
            <a:ext cx="422917" cy="195685"/>
          </a:xfrm>
          <a:prstGeom prst="rect">
            <a:avLst/>
          </a:prstGeom>
        </p:spPr>
        <p:txBody>
          <a:bodyPr lIns="0" tIns="0" rIns="0" bIns="0" anchor="t" anchorCtr="0"/>
          <a:lstStyle>
            <a:lvl1pPr algn="r">
              <a:defRPr sz="900">
                <a:solidFill>
                  <a:schemeClr val="tx1"/>
                </a:solidFill>
              </a:defRPr>
            </a:lvl1pPr>
          </a:lstStyle>
          <a:p>
            <a:fld id="{A3C6F83C-9DAF-9846-A35A-D5CB66AD5042}" type="slidenum">
              <a:rPr lang="nb-NO" smtClean="0"/>
              <a:pPr/>
              <a:t>‹N°›</a:t>
            </a:fld>
            <a:endParaRPr lang="nb-NO" dirty="0"/>
          </a:p>
        </p:txBody>
      </p:sp>
      <p:sp>
        <p:nvSpPr>
          <p:cNvPr id="28" name="Date Placeholder 17">
            <a:extLst>
              <a:ext uri="{FF2B5EF4-FFF2-40B4-BE49-F238E27FC236}">
                <a16:creationId xmlns:a16="http://schemas.microsoft.com/office/drawing/2014/main" id="{E4A72080-6C1F-9040-AE1C-E3EC13E486AF}"/>
              </a:ext>
            </a:extLst>
          </p:cNvPr>
          <p:cNvSpPr txBox="1">
            <a:spLocks/>
          </p:cNvSpPr>
          <p:nvPr userDrawn="1"/>
        </p:nvSpPr>
        <p:spPr>
          <a:xfrm>
            <a:off x="8067881" y="6466583"/>
            <a:ext cx="2743200" cy="254892"/>
          </a:xfrm>
          <a:prstGeom prst="rect">
            <a:avLst/>
          </a:prstGeom>
        </p:spPr>
        <p:txBody>
          <a:bodyPr vert="horz" lIns="0" tIns="0" rIns="0" bIns="0" rtlCol="0" anchor="t" anchorCtr="0"/>
          <a:lstStyle>
            <a:defPPr>
              <a:defRPr lang="en-US"/>
            </a:defPPr>
            <a:lvl1pPr marL="0" algn="l" defTabSz="457200" rtl="0" eaLnBrk="1" latinLnBrk="0" hangingPunct="1">
              <a:defRPr sz="1200" b="0" i="0" kern="1200">
                <a:solidFill>
                  <a:schemeClr val="tx1">
                    <a:tint val="75000"/>
                  </a:schemeClr>
                </a:solidFill>
                <a:latin typeface="Formular" panose="02000000000000000000" pitchFamily="2" charset="77"/>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103DA430-6D9C-B34F-B6F6-81E7EB4CBEC2}" type="datetimeFigureOut">
              <a:rPr lang="nb-NO" sz="900" smtClean="0">
                <a:solidFill>
                  <a:schemeClr val="tx1"/>
                </a:solidFill>
              </a:rPr>
              <a:pPr/>
              <a:t>10.11.2024</a:t>
            </a:fld>
            <a:endParaRPr lang="nb-NO" sz="900" dirty="0">
              <a:solidFill>
                <a:schemeClr val="tx1"/>
              </a:solidFill>
            </a:endParaRPr>
          </a:p>
        </p:txBody>
      </p:sp>
      <p:sp>
        <p:nvSpPr>
          <p:cNvPr id="9" name="Subtitle 2">
            <a:extLst>
              <a:ext uri="{FF2B5EF4-FFF2-40B4-BE49-F238E27FC236}">
                <a16:creationId xmlns:a16="http://schemas.microsoft.com/office/drawing/2014/main" id="{4470E0FB-75FC-7A4E-BF9C-165ED9F493E8}"/>
              </a:ext>
            </a:extLst>
          </p:cNvPr>
          <p:cNvSpPr>
            <a:spLocks noGrp="1"/>
          </p:cNvSpPr>
          <p:nvPr>
            <p:ph type="subTitle" idx="1"/>
          </p:nvPr>
        </p:nvSpPr>
        <p:spPr>
          <a:xfrm>
            <a:off x="6190290" y="584200"/>
            <a:ext cx="5414335" cy="849247"/>
          </a:xfrm>
        </p:spPr>
        <p:txBody>
          <a:bodyPr anchor="t" anchorCtr="0">
            <a:noAutofit/>
          </a:bodyPr>
          <a:lstStyle>
            <a:lvl1pPr marL="0" indent="0" algn="l">
              <a:buNone/>
              <a:defRPr sz="21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b-NO"/>
              <a:t>Klikk for å redigere undertittelstil i malen</a:t>
            </a:r>
            <a:endParaRPr lang="en-US" dirty="0"/>
          </a:p>
        </p:txBody>
      </p:sp>
      <p:sp>
        <p:nvSpPr>
          <p:cNvPr id="10" name="Picture Placeholder 12">
            <a:extLst>
              <a:ext uri="{FF2B5EF4-FFF2-40B4-BE49-F238E27FC236}">
                <a16:creationId xmlns:a16="http://schemas.microsoft.com/office/drawing/2014/main" id="{6159A031-B0C8-CB48-8CC8-4CD6968BDA63}"/>
              </a:ext>
            </a:extLst>
          </p:cNvPr>
          <p:cNvSpPr>
            <a:spLocks noGrp="1"/>
          </p:cNvSpPr>
          <p:nvPr>
            <p:ph type="pic" sz="quarter" idx="14"/>
          </p:nvPr>
        </p:nvSpPr>
        <p:spPr>
          <a:xfrm>
            <a:off x="6172451" y="1868271"/>
            <a:ext cx="5432174" cy="4405529"/>
          </a:xfrm>
        </p:spPr>
        <p:txBody>
          <a:bodyPr/>
          <a:lstStyle>
            <a:lvl1pPr marL="357188" indent="-357188">
              <a:defRPr/>
            </a:lvl1pPr>
          </a:lstStyle>
          <a:p>
            <a:r>
              <a:rPr lang="nb-NO"/>
              <a:t>Klikk på ikonet for å legge til et bilde</a:t>
            </a:r>
            <a:endParaRPr lang="nb-NO" dirty="0"/>
          </a:p>
        </p:txBody>
      </p:sp>
    </p:spTree>
    <p:extLst>
      <p:ext uri="{BB962C8B-B14F-4D97-AF65-F5344CB8AC3E}">
        <p14:creationId xmlns:p14="http://schemas.microsoft.com/office/powerpoint/2010/main" val="2486912493"/>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17_Title and Content">
    <p:bg>
      <p:bgPr>
        <a:solidFill>
          <a:schemeClr val="bg2"/>
        </a:solidFill>
        <a:effectLst/>
      </p:bgPr>
    </p:bg>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DE9CEF22-D42D-E141-80D1-CDA339F3A464}"/>
              </a:ext>
            </a:extLst>
          </p:cNvPr>
          <p:cNvSpPr>
            <a:spLocks noGrp="1"/>
          </p:cNvSpPr>
          <p:nvPr>
            <p:ph type="title"/>
          </p:nvPr>
        </p:nvSpPr>
        <p:spPr>
          <a:xfrm>
            <a:off x="587375" y="574135"/>
            <a:ext cx="5405562" cy="991528"/>
          </a:xfrm>
          <a:prstGeom prst="rect">
            <a:avLst/>
          </a:prstGeom>
        </p:spPr>
        <p:txBody>
          <a:bodyPr/>
          <a:lstStyle>
            <a:lvl1pPr>
              <a:defRPr sz="4000"/>
            </a:lvl1pPr>
          </a:lstStyle>
          <a:p>
            <a:r>
              <a:rPr lang="nb-NO"/>
              <a:t>Klikk for å redigere tittelstil</a:t>
            </a:r>
            <a:endParaRPr lang="nb-NO" dirty="0"/>
          </a:p>
        </p:txBody>
      </p:sp>
      <p:sp>
        <p:nvSpPr>
          <p:cNvPr id="26" name="Footer Placeholder 18">
            <a:extLst>
              <a:ext uri="{FF2B5EF4-FFF2-40B4-BE49-F238E27FC236}">
                <a16:creationId xmlns:a16="http://schemas.microsoft.com/office/drawing/2014/main" id="{8B3010F9-4F5B-A34C-9A54-7348557EAE92}"/>
              </a:ext>
            </a:extLst>
          </p:cNvPr>
          <p:cNvSpPr>
            <a:spLocks noGrp="1"/>
          </p:cNvSpPr>
          <p:nvPr>
            <p:ph type="ftr" sz="quarter" idx="12"/>
          </p:nvPr>
        </p:nvSpPr>
        <p:spPr>
          <a:xfrm>
            <a:off x="6167438" y="6466583"/>
            <a:ext cx="1778365" cy="254892"/>
          </a:xfrm>
          <a:prstGeom prst="rect">
            <a:avLst/>
          </a:prstGeom>
        </p:spPr>
        <p:txBody>
          <a:bodyPr lIns="0" tIns="0" rIns="0" bIns="0" anchor="t" anchorCtr="0"/>
          <a:lstStyle>
            <a:lvl1pPr algn="l">
              <a:defRPr sz="900">
                <a:solidFill>
                  <a:schemeClr val="tx1"/>
                </a:solidFill>
              </a:defRPr>
            </a:lvl1pPr>
          </a:lstStyle>
          <a:p>
            <a:r>
              <a:rPr lang="nb-NO" dirty="0" err="1"/>
              <a:t>dsa.no</a:t>
            </a:r>
            <a:endParaRPr lang="nb-NO" dirty="0"/>
          </a:p>
        </p:txBody>
      </p:sp>
      <p:sp>
        <p:nvSpPr>
          <p:cNvPr id="27" name="Slide Number Placeholder 19">
            <a:extLst>
              <a:ext uri="{FF2B5EF4-FFF2-40B4-BE49-F238E27FC236}">
                <a16:creationId xmlns:a16="http://schemas.microsoft.com/office/drawing/2014/main" id="{EE73861B-AA49-D64D-BEE6-1E2C606E77D3}"/>
              </a:ext>
            </a:extLst>
          </p:cNvPr>
          <p:cNvSpPr>
            <a:spLocks noGrp="1"/>
          </p:cNvSpPr>
          <p:nvPr>
            <p:ph type="sldNum" sz="quarter" idx="13"/>
          </p:nvPr>
        </p:nvSpPr>
        <p:spPr>
          <a:xfrm>
            <a:off x="11181708" y="6466583"/>
            <a:ext cx="422917" cy="195685"/>
          </a:xfrm>
          <a:prstGeom prst="rect">
            <a:avLst/>
          </a:prstGeom>
        </p:spPr>
        <p:txBody>
          <a:bodyPr lIns="0" tIns="0" rIns="0" bIns="0" anchor="t" anchorCtr="0"/>
          <a:lstStyle>
            <a:lvl1pPr algn="r">
              <a:defRPr sz="900">
                <a:solidFill>
                  <a:schemeClr val="tx1"/>
                </a:solidFill>
              </a:defRPr>
            </a:lvl1pPr>
          </a:lstStyle>
          <a:p>
            <a:fld id="{A3C6F83C-9DAF-9846-A35A-D5CB66AD5042}" type="slidenum">
              <a:rPr lang="nb-NO" smtClean="0"/>
              <a:pPr/>
              <a:t>‹N°›</a:t>
            </a:fld>
            <a:endParaRPr lang="nb-NO" dirty="0"/>
          </a:p>
        </p:txBody>
      </p:sp>
      <p:sp>
        <p:nvSpPr>
          <p:cNvPr id="28" name="Date Placeholder 17">
            <a:extLst>
              <a:ext uri="{FF2B5EF4-FFF2-40B4-BE49-F238E27FC236}">
                <a16:creationId xmlns:a16="http://schemas.microsoft.com/office/drawing/2014/main" id="{E4A72080-6C1F-9040-AE1C-E3EC13E486AF}"/>
              </a:ext>
            </a:extLst>
          </p:cNvPr>
          <p:cNvSpPr txBox="1">
            <a:spLocks/>
          </p:cNvSpPr>
          <p:nvPr userDrawn="1"/>
        </p:nvSpPr>
        <p:spPr>
          <a:xfrm>
            <a:off x="8067881" y="6466583"/>
            <a:ext cx="2743200" cy="254892"/>
          </a:xfrm>
          <a:prstGeom prst="rect">
            <a:avLst/>
          </a:prstGeom>
        </p:spPr>
        <p:txBody>
          <a:bodyPr vert="horz" lIns="0" tIns="0" rIns="0" bIns="0" rtlCol="0" anchor="t" anchorCtr="0"/>
          <a:lstStyle>
            <a:defPPr>
              <a:defRPr lang="en-US"/>
            </a:defPPr>
            <a:lvl1pPr marL="0" algn="l" defTabSz="457200" rtl="0" eaLnBrk="1" latinLnBrk="0" hangingPunct="1">
              <a:defRPr sz="1200" b="0" i="0" kern="1200">
                <a:solidFill>
                  <a:schemeClr val="tx1">
                    <a:tint val="75000"/>
                  </a:schemeClr>
                </a:solidFill>
                <a:latin typeface="Formular" panose="02000000000000000000" pitchFamily="2" charset="77"/>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103DA430-6D9C-B34F-B6F6-81E7EB4CBEC2}" type="datetimeFigureOut">
              <a:rPr lang="nb-NO" sz="900" smtClean="0">
                <a:solidFill>
                  <a:schemeClr val="tx1"/>
                </a:solidFill>
              </a:rPr>
              <a:pPr/>
              <a:t>10.11.2024</a:t>
            </a:fld>
            <a:endParaRPr lang="nb-NO" sz="900" dirty="0">
              <a:solidFill>
                <a:schemeClr val="tx1"/>
              </a:solidFill>
            </a:endParaRPr>
          </a:p>
        </p:txBody>
      </p:sp>
      <p:sp>
        <p:nvSpPr>
          <p:cNvPr id="10" name="Picture Placeholder 12">
            <a:extLst>
              <a:ext uri="{FF2B5EF4-FFF2-40B4-BE49-F238E27FC236}">
                <a16:creationId xmlns:a16="http://schemas.microsoft.com/office/drawing/2014/main" id="{6159A031-B0C8-CB48-8CC8-4CD6968BDA63}"/>
              </a:ext>
            </a:extLst>
          </p:cNvPr>
          <p:cNvSpPr>
            <a:spLocks noGrp="1"/>
          </p:cNvSpPr>
          <p:nvPr>
            <p:ph type="pic" sz="quarter" idx="14"/>
          </p:nvPr>
        </p:nvSpPr>
        <p:spPr>
          <a:xfrm>
            <a:off x="6172451" y="1868271"/>
            <a:ext cx="5432174" cy="4405529"/>
          </a:xfrm>
        </p:spPr>
        <p:txBody>
          <a:bodyPr/>
          <a:lstStyle>
            <a:lvl1pPr marL="357188" indent="-357188">
              <a:defRPr/>
            </a:lvl1pPr>
          </a:lstStyle>
          <a:p>
            <a:r>
              <a:rPr lang="nb-NO"/>
              <a:t>Klikk på ikonet for å legge til et bilde</a:t>
            </a:r>
            <a:endParaRPr lang="nb-NO" dirty="0"/>
          </a:p>
        </p:txBody>
      </p:sp>
      <p:sp>
        <p:nvSpPr>
          <p:cNvPr id="11" name="Text Placeholder 2">
            <a:extLst>
              <a:ext uri="{FF2B5EF4-FFF2-40B4-BE49-F238E27FC236}">
                <a16:creationId xmlns:a16="http://schemas.microsoft.com/office/drawing/2014/main" id="{D9BB1B46-AF2E-B749-8FD7-EB0E2BE0A1F5}"/>
              </a:ext>
            </a:extLst>
          </p:cNvPr>
          <p:cNvSpPr>
            <a:spLocks noGrp="1"/>
          </p:cNvSpPr>
          <p:nvPr>
            <p:ph type="body" sz="quarter" idx="17"/>
          </p:nvPr>
        </p:nvSpPr>
        <p:spPr>
          <a:xfrm>
            <a:off x="587375" y="1868271"/>
            <a:ext cx="5602915" cy="4415594"/>
          </a:xfrm>
          <a:solidFill>
            <a:schemeClr val="bg1"/>
          </a:solidFill>
        </p:spPr>
        <p:txBody>
          <a:bodyPr lIns="180000" tIns="180000" rIns="180000" bIns="180000">
            <a:normAutofit/>
          </a:bodyPr>
          <a:lstStyle>
            <a:lvl1pPr marL="0" indent="0">
              <a:buFontTx/>
              <a:buNone/>
              <a:defRPr sz="1800"/>
            </a:lvl1pPr>
          </a:lstStyle>
          <a:p>
            <a:pPr lvl="0"/>
            <a:r>
              <a:rPr lang="nb-NO"/>
              <a:t>Klikk for å redigere tekststiler i malen</a:t>
            </a:r>
          </a:p>
        </p:txBody>
      </p:sp>
      <p:pic>
        <p:nvPicPr>
          <p:cNvPr id="9" name="Bilde 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27723" y="6503732"/>
            <a:ext cx="643155" cy="279632"/>
          </a:xfrm>
          <a:prstGeom prst="rect">
            <a:avLst/>
          </a:prstGeom>
        </p:spPr>
      </p:pic>
    </p:spTree>
    <p:extLst>
      <p:ext uri="{BB962C8B-B14F-4D97-AF65-F5344CB8AC3E}">
        <p14:creationId xmlns:p14="http://schemas.microsoft.com/office/powerpoint/2010/main" val="884509886"/>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18_Title and Content">
    <p:bg>
      <p:bgPr>
        <a:solidFill>
          <a:schemeClr val="bg2"/>
        </a:solidFill>
        <a:effectLst/>
      </p:bgPr>
    </p:bg>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DE9CEF22-D42D-E141-80D1-CDA339F3A464}"/>
              </a:ext>
            </a:extLst>
          </p:cNvPr>
          <p:cNvSpPr>
            <a:spLocks noGrp="1"/>
          </p:cNvSpPr>
          <p:nvPr>
            <p:ph type="title"/>
          </p:nvPr>
        </p:nvSpPr>
        <p:spPr>
          <a:xfrm>
            <a:off x="587375" y="574135"/>
            <a:ext cx="5405562" cy="991528"/>
          </a:xfrm>
          <a:prstGeom prst="rect">
            <a:avLst/>
          </a:prstGeom>
        </p:spPr>
        <p:txBody>
          <a:bodyPr/>
          <a:lstStyle>
            <a:lvl1pPr>
              <a:defRPr sz="4000"/>
            </a:lvl1pPr>
          </a:lstStyle>
          <a:p>
            <a:r>
              <a:rPr lang="nb-NO"/>
              <a:t>Klikk for å redigere tittelstil</a:t>
            </a:r>
            <a:endParaRPr lang="nb-NO" dirty="0"/>
          </a:p>
        </p:txBody>
      </p:sp>
      <p:sp>
        <p:nvSpPr>
          <p:cNvPr id="26" name="Footer Placeholder 18">
            <a:extLst>
              <a:ext uri="{FF2B5EF4-FFF2-40B4-BE49-F238E27FC236}">
                <a16:creationId xmlns:a16="http://schemas.microsoft.com/office/drawing/2014/main" id="{8B3010F9-4F5B-A34C-9A54-7348557EAE92}"/>
              </a:ext>
            </a:extLst>
          </p:cNvPr>
          <p:cNvSpPr>
            <a:spLocks noGrp="1"/>
          </p:cNvSpPr>
          <p:nvPr>
            <p:ph type="ftr" sz="quarter" idx="12"/>
          </p:nvPr>
        </p:nvSpPr>
        <p:spPr>
          <a:xfrm>
            <a:off x="6167438" y="6466583"/>
            <a:ext cx="1778365" cy="254892"/>
          </a:xfrm>
          <a:prstGeom prst="rect">
            <a:avLst/>
          </a:prstGeom>
        </p:spPr>
        <p:txBody>
          <a:bodyPr lIns="0" tIns="0" rIns="0" bIns="0" anchor="t" anchorCtr="0"/>
          <a:lstStyle>
            <a:lvl1pPr algn="l">
              <a:defRPr sz="900">
                <a:solidFill>
                  <a:schemeClr val="tx1"/>
                </a:solidFill>
              </a:defRPr>
            </a:lvl1pPr>
          </a:lstStyle>
          <a:p>
            <a:r>
              <a:rPr lang="nb-NO" dirty="0" err="1"/>
              <a:t>dsa.no</a:t>
            </a:r>
            <a:endParaRPr lang="nb-NO" dirty="0"/>
          </a:p>
        </p:txBody>
      </p:sp>
      <p:sp>
        <p:nvSpPr>
          <p:cNvPr id="27" name="Slide Number Placeholder 19">
            <a:extLst>
              <a:ext uri="{FF2B5EF4-FFF2-40B4-BE49-F238E27FC236}">
                <a16:creationId xmlns:a16="http://schemas.microsoft.com/office/drawing/2014/main" id="{EE73861B-AA49-D64D-BEE6-1E2C606E77D3}"/>
              </a:ext>
            </a:extLst>
          </p:cNvPr>
          <p:cNvSpPr>
            <a:spLocks noGrp="1"/>
          </p:cNvSpPr>
          <p:nvPr>
            <p:ph type="sldNum" sz="quarter" idx="13"/>
          </p:nvPr>
        </p:nvSpPr>
        <p:spPr>
          <a:xfrm>
            <a:off x="11181708" y="6466583"/>
            <a:ext cx="422917" cy="195685"/>
          </a:xfrm>
          <a:prstGeom prst="rect">
            <a:avLst/>
          </a:prstGeom>
        </p:spPr>
        <p:txBody>
          <a:bodyPr lIns="0" tIns="0" rIns="0" bIns="0" anchor="t" anchorCtr="0"/>
          <a:lstStyle>
            <a:lvl1pPr algn="r">
              <a:defRPr sz="900">
                <a:solidFill>
                  <a:schemeClr val="tx1"/>
                </a:solidFill>
              </a:defRPr>
            </a:lvl1pPr>
          </a:lstStyle>
          <a:p>
            <a:fld id="{A3C6F83C-9DAF-9846-A35A-D5CB66AD5042}" type="slidenum">
              <a:rPr lang="nb-NO" smtClean="0"/>
              <a:pPr/>
              <a:t>‹N°›</a:t>
            </a:fld>
            <a:endParaRPr lang="nb-NO" dirty="0"/>
          </a:p>
        </p:txBody>
      </p:sp>
      <p:sp>
        <p:nvSpPr>
          <p:cNvPr id="28" name="Date Placeholder 17">
            <a:extLst>
              <a:ext uri="{FF2B5EF4-FFF2-40B4-BE49-F238E27FC236}">
                <a16:creationId xmlns:a16="http://schemas.microsoft.com/office/drawing/2014/main" id="{E4A72080-6C1F-9040-AE1C-E3EC13E486AF}"/>
              </a:ext>
            </a:extLst>
          </p:cNvPr>
          <p:cNvSpPr txBox="1">
            <a:spLocks/>
          </p:cNvSpPr>
          <p:nvPr userDrawn="1"/>
        </p:nvSpPr>
        <p:spPr>
          <a:xfrm>
            <a:off x="8067881" y="6466583"/>
            <a:ext cx="2743200" cy="254892"/>
          </a:xfrm>
          <a:prstGeom prst="rect">
            <a:avLst/>
          </a:prstGeom>
        </p:spPr>
        <p:txBody>
          <a:bodyPr vert="horz" lIns="0" tIns="0" rIns="0" bIns="0" rtlCol="0" anchor="t" anchorCtr="0"/>
          <a:lstStyle>
            <a:defPPr>
              <a:defRPr lang="en-US"/>
            </a:defPPr>
            <a:lvl1pPr marL="0" algn="l" defTabSz="457200" rtl="0" eaLnBrk="1" latinLnBrk="0" hangingPunct="1">
              <a:defRPr sz="1200" b="0" i="0" kern="1200">
                <a:solidFill>
                  <a:schemeClr val="tx1">
                    <a:tint val="75000"/>
                  </a:schemeClr>
                </a:solidFill>
                <a:latin typeface="Formular" panose="02000000000000000000" pitchFamily="2" charset="77"/>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103DA430-6D9C-B34F-B6F6-81E7EB4CBEC2}" type="datetimeFigureOut">
              <a:rPr lang="nb-NO" sz="900" smtClean="0">
                <a:solidFill>
                  <a:schemeClr val="tx1"/>
                </a:solidFill>
              </a:rPr>
              <a:pPr/>
              <a:t>10.11.2024</a:t>
            </a:fld>
            <a:endParaRPr lang="nb-NO" sz="900" dirty="0">
              <a:solidFill>
                <a:schemeClr val="tx1"/>
              </a:solidFill>
            </a:endParaRPr>
          </a:p>
        </p:txBody>
      </p:sp>
      <p:sp>
        <p:nvSpPr>
          <p:cNvPr id="17" name="Text Placeholder 2">
            <a:extLst>
              <a:ext uri="{FF2B5EF4-FFF2-40B4-BE49-F238E27FC236}">
                <a16:creationId xmlns:a16="http://schemas.microsoft.com/office/drawing/2014/main" id="{F49903E1-833A-8B40-9220-A3EE107CE37B}"/>
              </a:ext>
            </a:extLst>
          </p:cNvPr>
          <p:cNvSpPr>
            <a:spLocks noGrp="1"/>
          </p:cNvSpPr>
          <p:nvPr>
            <p:ph type="body" sz="quarter" idx="18"/>
          </p:nvPr>
        </p:nvSpPr>
        <p:spPr>
          <a:xfrm>
            <a:off x="587375" y="1868270"/>
            <a:ext cx="5400675" cy="1668679"/>
          </a:xfrm>
          <a:solidFill>
            <a:schemeClr val="bg1"/>
          </a:solidFill>
        </p:spPr>
        <p:txBody>
          <a:bodyPr lIns="180000" tIns="180000" rIns="180000" bIns="180000">
            <a:normAutofit/>
          </a:bodyPr>
          <a:lstStyle>
            <a:lvl1pPr marL="0" indent="0">
              <a:buFontTx/>
              <a:buNone/>
              <a:defRPr sz="1800"/>
            </a:lvl1pPr>
          </a:lstStyle>
          <a:p>
            <a:pPr lvl="0"/>
            <a:r>
              <a:rPr lang="nb-NO"/>
              <a:t>Klikk for å redigere tekststiler i malen</a:t>
            </a:r>
          </a:p>
        </p:txBody>
      </p:sp>
      <p:sp>
        <p:nvSpPr>
          <p:cNvPr id="18" name="Text Placeholder 2">
            <a:extLst>
              <a:ext uri="{FF2B5EF4-FFF2-40B4-BE49-F238E27FC236}">
                <a16:creationId xmlns:a16="http://schemas.microsoft.com/office/drawing/2014/main" id="{C9D5FAC2-416D-364A-94EC-D1957C6D1023}"/>
              </a:ext>
            </a:extLst>
          </p:cNvPr>
          <p:cNvSpPr>
            <a:spLocks noGrp="1"/>
          </p:cNvSpPr>
          <p:nvPr>
            <p:ph type="body" sz="quarter" idx="19"/>
          </p:nvPr>
        </p:nvSpPr>
        <p:spPr>
          <a:xfrm>
            <a:off x="6165873" y="1875809"/>
            <a:ext cx="5438752" cy="1668679"/>
          </a:xfrm>
          <a:solidFill>
            <a:schemeClr val="bg1"/>
          </a:solidFill>
        </p:spPr>
        <p:txBody>
          <a:bodyPr lIns="180000" tIns="180000" rIns="180000" bIns="180000">
            <a:normAutofit/>
          </a:bodyPr>
          <a:lstStyle>
            <a:lvl1pPr marL="0" indent="0">
              <a:buFontTx/>
              <a:buNone/>
              <a:defRPr sz="1800"/>
            </a:lvl1pPr>
          </a:lstStyle>
          <a:p>
            <a:pPr lvl="0"/>
            <a:r>
              <a:rPr lang="nb-NO"/>
              <a:t>Klikk for å redigere tekststiler i malen</a:t>
            </a:r>
          </a:p>
        </p:txBody>
      </p:sp>
      <p:sp>
        <p:nvSpPr>
          <p:cNvPr id="19" name="Picture Placeholder 12">
            <a:extLst>
              <a:ext uri="{FF2B5EF4-FFF2-40B4-BE49-F238E27FC236}">
                <a16:creationId xmlns:a16="http://schemas.microsoft.com/office/drawing/2014/main" id="{1A8F7411-1C34-524F-9453-4F5023213A02}"/>
              </a:ext>
            </a:extLst>
          </p:cNvPr>
          <p:cNvSpPr>
            <a:spLocks noGrp="1"/>
          </p:cNvSpPr>
          <p:nvPr>
            <p:ph type="pic" sz="quarter" idx="15"/>
          </p:nvPr>
        </p:nvSpPr>
        <p:spPr>
          <a:xfrm>
            <a:off x="587375" y="3544488"/>
            <a:ext cx="5400675" cy="2729310"/>
          </a:xfrm>
        </p:spPr>
        <p:txBody>
          <a:bodyPr/>
          <a:lstStyle>
            <a:lvl1pPr marL="357188" indent="-357188">
              <a:defRPr/>
            </a:lvl1pPr>
          </a:lstStyle>
          <a:p>
            <a:r>
              <a:rPr lang="nb-NO"/>
              <a:t>Klikk på ikonet for å legge til et bilde</a:t>
            </a:r>
            <a:endParaRPr lang="nb-NO" dirty="0"/>
          </a:p>
        </p:txBody>
      </p:sp>
      <p:sp>
        <p:nvSpPr>
          <p:cNvPr id="20" name="Picture Placeholder 12">
            <a:extLst>
              <a:ext uri="{FF2B5EF4-FFF2-40B4-BE49-F238E27FC236}">
                <a16:creationId xmlns:a16="http://schemas.microsoft.com/office/drawing/2014/main" id="{993160D7-84BE-2D4D-9C63-43879EA80C0E}"/>
              </a:ext>
            </a:extLst>
          </p:cNvPr>
          <p:cNvSpPr>
            <a:spLocks noGrp="1"/>
          </p:cNvSpPr>
          <p:nvPr>
            <p:ph type="pic" sz="quarter" idx="16"/>
          </p:nvPr>
        </p:nvSpPr>
        <p:spPr>
          <a:xfrm>
            <a:off x="6172451" y="3544488"/>
            <a:ext cx="5438752" cy="2729310"/>
          </a:xfrm>
        </p:spPr>
        <p:txBody>
          <a:bodyPr/>
          <a:lstStyle>
            <a:lvl1pPr marL="357188" indent="-357188">
              <a:defRPr/>
            </a:lvl1pPr>
          </a:lstStyle>
          <a:p>
            <a:r>
              <a:rPr lang="nb-NO"/>
              <a:t>Klikk på ikonet for å legge til et bilde</a:t>
            </a:r>
            <a:endParaRPr lang="nb-NO" dirty="0"/>
          </a:p>
        </p:txBody>
      </p:sp>
      <p:pic>
        <p:nvPicPr>
          <p:cNvPr id="11" name="Bilde 10"/>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27723" y="6513428"/>
            <a:ext cx="620853" cy="269936"/>
          </a:xfrm>
          <a:prstGeom prst="rect">
            <a:avLst/>
          </a:prstGeom>
        </p:spPr>
      </p:pic>
    </p:spTree>
    <p:extLst>
      <p:ext uri="{BB962C8B-B14F-4D97-AF65-F5344CB8AC3E}">
        <p14:creationId xmlns:p14="http://schemas.microsoft.com/office/powerpoint/2010/main" val="2614142818"/>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19_Title and Content">
    <p:bg>
      <p:bgPr>
        <a:solidFill>
          <a:schemeClr val="bg2"/>
        </a:solidFill>
        <a:effectLst/>
      </p:bgPr>
    </p:bg>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DE9CEF22-D42D-E141-80D1-CDA339F3A464}"/>
              </a:ext>
            </a:extLst>
          </p:cNvPr>
          <p:cNvSpPr>
            <a:spLocks noGrp="1"/>
          </p:cNvSpPr>
          <p:nvPr>
            <p:ph type="title"/>
          </p:nvPr>
        </p:nvSpPr>
        <p:spPr>
          <a:xfrm>
            <a:off x="587375" y="574135"/>
            <a:ext cx="5405562" cy="991528"/>
          </a:xfrm>
          <a:prstGeom prst="rect">
            <a:avLst/>
          </a:prstGeom>
        </p:spPr>
        <p:txBody>
          <a:bodyPr/>
          <a:lstStyle>
            <a:lvl1pPr>
              <a:defRPr sz="4000"/>
            </a:lvl1pPr>
          </a:lstStyle>
          <a:p>
            <a:r>
              <a:rPr lang="nb-NO"/>
              <a:t>Klikk for å redigere tittelstil</a:t>
            </a:r>
            <a:endParaRPr lang="nb-NO" dirty="0"/>
          </a:p>
        </p:txBody>
      </p:sp>
      <p:sp>
        <p:nvSpPr>
          <p:cNvPr id="26" name="Footer Placeholder 18">
            <a:extLst>
              <a:ext uri="{FF2B5EF4-FFF2-40B4-BE49-F238E27FC236}">
                <a16:creationId xmlns:a16="http://schemas.microsoft.com/office/drawing/2014/main" id="{8B3010F9-4F5B-A34C-9A54-7348557EAE92}"/>
              </a:ext>
            </a:extLst>
          </p:cNvPr>
          <p:cNvSpPr>
            <a:spLocks noGrp="1"/>
          </p:cNvSpPr>
          <p:nvPr>
            <p:ph type="ftr" sz="quarter" idx="12"/>
          </p:nvPr>
        </p:nvSpPr>
        <p:spPr>
          <a:xfrm>
            <a:off x="6167438" y="6466583"/>
            <a:ext cx="1778365" cy="254892"/>
          </a:xfrm>
          <a:prstGeom prst="rect">
            <a:avLst/>
          </a:prstGeom>
        </p:spPr>
        <p:txBody>
          <a:bodyPr lIns="0" tIns="0" rIns="0" bIns="0" anchor="t" anchorCtr="0"/>
          <a:lstStyle>
            <a:lvl1pPr algn="l">
              <a:defRPr sz="900">
                <a:solidFill>
                  <a:schemeClr val="tx1"/>
                </a:solidFill>
              </a:defRPr>
            </a:lvl1pPr>
          </a:lstStyle>
          <a:p>
            <a:r>
              <a:rPr lang="nb-NO" dirty="0" err="1"/>
              <a:t>dsa.no</a:t>
            </a:r>
            <a:endParaRPr lang="nb-NO" dirty="0"/>
          </a:p>
        </p:txBody>
      </p:sp>
      <p:sp>
        <p:nvSpPr>
          <p:cNvPr id="27" name="Slide Number Placeholder 19">
            <a:extLst>
              <a:ext uri="{FF2B5EF4-FFF2-40B4-BE49-F238E27FC236}">
                <a16:creationId xmlns:a16="http://schemas.microsoft.com/office/drawing/2014/main" id="{EE73861B-AA49-D64D-BEE6-1E2C606E77D3}"/>
              </a:ext>
            </a:extLst>
          </p:cNvPr>
          <p:cNvSpPr>
            <a:spLocks noGrp="1"/>
          </p:cNvSpPr>
          <p:nvPr>
            <p:ph type="sldNum" sz="quarter" idx="13"/>
          </p:nvPr>
        </p:nvSpPr>
        <p:spPr>
          <a:xfrm>
            <a:off x="11181708" y="6466583"/>
            <a:ext cx="422917" cy="195685"/>
          </a:xfrm>
          <a:prstGeom prst="rect">
            <a:avLst/>
          </a:prstGeom>
        </p:spPr>
        <p:txBody>
          <a:bodyPr lIns="0" tIns="0" rIns="0" bIns="0" anchor="t" anchorCtr="0"/>
          <a:lstStyle>
            <a:lvl1pPr algn="r">
              <a:defRPr sz="900">
                <a:solidFill>
                  <a:schemeClr val="tx1"/>
                </a:solidFill>
              </a:defRPr>
            </a:lvl1pPr>
          </a:lstStyle>
          <a:p>
            <a:fld id="{A3C6F83C-9DAF-9846-A35A-D5CB66AD5042}" type="slidenum">
              <a:rPr lang="nb-NO" smtClean="0"/>
              <a:pPr/>
              <a:t>‹N°›</a:t>
            </a:fld>
            <a:endParaRPr lang="nb-NO" dirty="0"/>
          </a:p>
        </p:txBody>
      </p:sp>
      <p:sp>
        <p:nvSpPr>
          <p:cNvPr id="28" name="Date Placeholder 17">
            <a:extLst>
              <a:ext uri="{FF2B5EF4-FFF2-40B4-BE49-F238E27FC236}">
                <a16:creationId xmlns:a16="http://schemas.microsoft.com/office/drawing/2014/main" id="{E4A72080-6C1F-9040-AE1C-E3EC13E486AF}"/>
              </a:ext>
            </a:extLst>
          </p:cNvPr>
          <p:cNvSpPr txBox="1">
            <a:spLocks/>
          </p:cNvSpPr>
          <p:nvPr userDrawn="1"/>
        </p:nvSpPr>
        <p:spPr>
          <a:xfrm>
            <a:off x="8067881" y="6466583"/>
            <a:ext cx="2743200" cy="254892"/>
          </a:xfrm>
          <a:prstGeom prst="rect">
            <a:avLst/>
          </a:prstGeom>
        </p:spPr>
        <p:txBody>
          <a:bodyPr vert="horz" lIns="0" tIns="0" rIns="0" bIns="0" rtlCol="0" anchor="t" anchorCtr="0"/>
          <a:lstStyle>
            <a:defPPr>
              <a:defRPr lang="en-US"/>
            </a:defPPr>
            <a:lvl1pPr marL="0" algn="l" defTabSz="457200" rtl="0" eaLnBrk="1" latinLnBrk="0" hangingPunct="1">
              <a:defRPr sz="1200" b="0" i="0" kern="1200">
                <a:solidFill>
                  <a:schemeClr val="tx1">
                    <a:tint val="75000"/>
                  </a:schemeClr>
                </a:solidFill>
                <a:latin typeface="Formular" panose="02000000000000000000" pitchFamily="2" charset="77"/>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103DA430-6D9C-B34F-B6F6-81E7EB4CBEC2}" type="datetimeFigureOut">
              <a:rPr lang="nb-NO" sz="900" smtClean="0">
                <a:solidFill>
                  <a:schemeClr val="tx1"/>
                </a:solidFill>
              </a:rPr>
              <a:pPr/>
              <a:t>10.11.2024</a:t>
            </a:fld>
            <a:endParaRPr lang="nb-NO" sz="900" dirty="0">
              <a:solidFill>
                <a:schemeClr val="tx1"/>
              </a:solidFill>
            </a:endParaRPr>
          </a:p>
        </p:txBody>
      </p:sp>
      <p:sp>
        <p:nvSpPr>
          <p:cNvPr id="21" name="Picture Placeholder 12">
            <a:extLst>
              <a:ext uri="{FF2B5EF4-FFF2-40B4-BE49-F238E27FC236}">
                <a16:creationId xmlns:a16="http://schemas.microsoft.com/office/drawing/2014/main" id="{1408F8F7-3160-F34F-A9A0-CBCE6F68245E}"/>
              </a:ext>
            </a:extLst>
          </p:cNvPr>
          <p:cNvSpPr>
            <a:spLocks noGrp="1"/>
          </p:cNvSpPr>
          <p:nvPr>
            <p:ph type="pic" sz="quarter" idx="10"/>
          </p:nvPr>
        </p:nvSpPr>
        <p:spPr>
          <a:xfrm>
            <a:off x="587375" y="3536950"/>
            <a:ext cx="3529013" cy="2736849"/>
          </a:xfrm>
        </p:spPr>
        <p:txBody>
          <a:bodyPr/>
          <a:lstStyle>
            <a:lvl1pPr marL="357188" indent="-357188">
              <a:defRPr/>
            </a:lvl1pPr>
          </a:lstStyle>
          <a:p>
            <a:r>
              <a:rPr lang="nb-NO"/>
              <a:t>Klikk på ikonet for å legge til et bilde</a:t>
            </a:r>
            <a:endParaRPr lang="nb-NO" dirty="0"/>
          </a:p>
        </p:txBody>
      </p:sp>
      <p:sp>
        <p:nvSpPr>
          <p:cNvPr id="22" name="Picture Placeholder 12">
            <a:extLst>
              <a:ext uri="{FF2B5EF4-FFF2-40B4-BE49-F238E27FC236}">
                <a16:creationId xmlns:a16="http://schemas.microsoft.com/office/drawing/2014/main" id="{B8893F99-26CA-6A4A-9CD0-4C3E220A6075}"/>
              </a:ext>
            </a:extLst>
          </p:cNvPr>
          <p:cNvSpPr>
            <a:spLocks noGrp="1"/>
          </p:cNvSpPr>
          <p:nvPr>
            <p:ph type="pic" sz="quarter" idx="14"/>
          </p:nvPr>
        </p:nvSpPr>
        <p:spPr>
          <a:xfrm>
            <a:off x="4304181" y="3536949"/>
            <a:ext cx="3563938" cy="2736849"/>
          </a:xfrm>
        </p:spPr>
        <p:txBody>
          <a:bodyPr/>
          <a:lstStyle>
            <a:lvl1pPr marL="357188" indent="-357188">
              <a:defRPr/>
            </a:lvl1pPr>
          </a:lstStyle>
          <a:p>
            <a:r>
              <a:rPr lang="nb-NO"/>
              <a:t>Klikk på ikonet for å legge til et bilde</a:t>
            </a:r>
            <a:endParaRPr lang="nb-NO" dirty="0"/>
          </a:p>
        </p:txBody>
      </p:sp>
      <p:sp>
        <p:nvSpPr>
          <p:cNvPr id="23" name="Picture Placeholder 12">
            <a:extLst>
              <a:ext uri="{FF2B5EF4-FFF2-40B4-BE49-F238E27FC236}">
                <a16:creationId xmlns:a16="http://schemas.microsoft.com/office/drawing/2014/main" id="{E7DE6D79-30AA-824A-9AF9-7985CD62031B}"/>
              </a:ext>
            </a:extLst>
          </p:cNvPr>
          <p:cNvSpPr>
            <a:spLocks noGrp="1"/>
          </p:cNvSpPr>
          <p:nvPr>
            <p:ph type="pic" sz="quarter" idx="20"/>
          </p:nvPr>
        </p:nvSpPr>
        <p:spPr>
          <a:xfrm>
            <a:off x="8075613" y="3536950"/>
            <a:ext cx="3529012" cy="2736849"/>
          </a:xfrm>
        </p:spPr>
        <p:txBody>
          <a:bodyPr/>
          <a:lstStyle>
            <a:lvl1pPr marL="357188" indent="-357188">
              <a:defRPr/>
            </a:lvl1pPr>
          </a:lstStyle>
          <a:p>
            <a:r>
              <a:rPr lang="nb-NO"/>
              <a:t>Klikk på ikonet for å legge til et bilde</a:t>
            </a:r>
            <a:endParaRPr lang="nb-NO" dirty="0"/>
          </a:p>
        </p:txBody>
      </p:sp>
      <p:sp>
        <p:nvSpPr>
          <p:cNvPr id="24" name="Text Placeholder 2">
            <a:extLst>
              <a:ext uri="{FF2B5EF4-FFF2-40B4-BE49-F238E27FC236}">
                <a16:creationId xmlns:a16="http://schemas.microsoft.com/office/drawing/2014/main" id="{13AAEE54-EF96-8D41-A4CF-1782587C636D}"/>
              </a:ext>
            </a:extLst>
          </p:cNvPr>
          <p:cNvSpPr>
            <a:spLocks noGrp="1"/>
          </p:cNvSpPr>
          <p:nvPr>
            <p:ph type="body" sz="quarter" idx="17"/>
          </p:nvPr>
        </p:nvSpPr>
        <p:spPr>
          <a:xfrm>
            <a:off x="587375" y="1862173"/>
            <a:ext cx="3529013" cy="1668679"/>
          </a:xfrm>
          <a:solidFill>
            <a:schemeClr val="bg1"/>
          </a:solidFill>
        </p:spPr>
        <p:txBody>
          <a:bodyPr lIns="180000" tIns="180000" rIns="180000" bIns="180000">
            <a:normAutofit/>
          </a:bodyPr>
          <a:lstStyle>
            <a:lvl1pPr marL="0" indent="0">
              <a:buFontTx/>
              <a:buNone/>
              <a:defRPr sz="1800"/>
            </a:lvl1pPr>
          </a:lstStyle>
          <a:p>
            <a:pPr lvl="0"/>
            <a:r>
              <a:rPr lang="nb-NO"/>
              <a:t>Klikk for å redigere tekststiler i malen</a:t>
            </a:r>
          </a:p>
        </p:txBody>
      </p:sp>
      <p:sp>
        <p:nvSpPr>
          <p:cNvPr id="29" name="Text Placeholder 2">
            <a:extLst>
              <a:ext uri="{FF2B5EF4-FFF2-40B4-BE49-F238E27FC236}">
                <a16:creationId xmlns:a16="http://schemas.microsoft.com/office/drawing/2014/main" id="{02EDFEAA-5D47-ED43-B9AE-979D1A7D3AB8}"/>
              </a:ext>
            </a:extLst>
          </p:cNvPr>
          <p:cNvSpPr>
            <a:spLocks noGrp="1"/>
          </p:cNvSpPr>
          <p:nvPr>
            <p:ph type="body" sz="quarter" idx="21"/>
          </p:nvPr>
        </p:nvSpPr>
        <p:spPr>
          <a:xfrm>
            <a:off x="4295775" y="1862172"/>
            <a:ext cx="3563938" cy="1668679"/>
          </a:xfrm>
          <a:solidFill>
            <a:schemeClr val="bg1"/>
          </a:solidFill>
        </p:spPr>
        <p:txBody>
          <a:bodyPr lIns="180000" tIns="180000" rIns="180000" bIns="180000">
            <a:normAutofit/>
          </a:bodyPr>
          <a:lstStyle>
            <a:lvl1pPr marL="0" indent="0">
              <a:buFontTx/>
              <a:buNone/>
              <a:defRPr sz="1800"/>
            </a:lvl1pPr>
          </a:lstStyle>
          <a:p>
            <a:pPr lvl="0"/>
            <a:r>
              <a:rPr lang="nb-NO"/>
              <a:t>Klikk for å redigere tekststiler i malen</a:t>
            </a:r>
          </a:p>
        </p:txBody>
      </p:sp>
      <p:sp>
        <p:nvSpPr>
          <p:cNvPr id="30" name="Text Placeholder 2">
            <a:extLst>
              <a:ext uri="{FF2B5EF4-FFF2-40B4-BE49-F238E27FC236}">
                <a16:creationId xmlns:a16="http://schemas.microsoft.com/office/drawing/2014/main" id="{84BD5604-2928-D84B-B0D7-38423BCFB634}"/>
              </a:ext>
            </a:extLst>
          </p:cNvPr>
          <p:cNvSpPr>
            <a:spLocks noGrp="1"/>
          </p:cNvSpPr>
          <p:nvPr>
            <p:ph type="body" sz="quarter" idx="22"/>
          </p:nvPr>
        </p:nvSpPr>
        <p:spPr>
          <a:xfrm>
            <a:off x="8075613" y="1862172"/>
            <a:ext cx="3526260" cy="1668679"/>
          </a:xfrm>
          <a:solidFill>
            <a:schemeClr val="bg1"/>
          </a:solidFill>
        </p:spPr>
        <p:txBody>
          <a:bodyPr lIns="180000" tIns="180000" rIns="180000" bIns="180000">
            <a:normAutofit/>
          </a:bodyPr>
          <a:lstStyle>
            <a:lvl1pPr marL="0" indent="0">
              <a:buFontTx/>
              <a:buNone/>
              <a:defRPr sz="1800"/>
            </a:lvl1pPr>
          </a:lstStyle>
          <a:p>
            <a:pPr lvl="0"/>
            <a:r>
              <a:rPr lang="nb-NO"/>
              <a:t>Klikk for å redigere tekststiler i malen</a:t>
            </a:r>
          </a:p>
        </p:txBody>
      </p:sp>
      <p:pic>
        <p:nvPicPr>
          <p:cNvPr id="13" name="Bilde 1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27724" y="6523125"/>
            <a:ext cx="598550" cy="260239"/>
          </a:xfrm>
          <a:prstGeom prst="rect">
            <a:avLst/>
          </a:prstGeom>
        </p:spPr>
      </p:pic>
    </p:spTree>
    <p:extLst>
      <p:ext uri="{BB962C8B-B14F-4D97-AF65-F5344CB8AC3E}">
        <p14:creationId xmlns:p14="http://schemas.microsoft.com/office/powerpoint/2010/main" val="2736086010"/>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To innholdsdeler">
    <p:bg>
      <p:bgPr>
        <a:solidFill>
          <a:schemeClr val="bg1"/>
        </a:solidFill>
        <a:effectLst/>
      </p:bgPr>
    </p:bg>
    <p:spTree>
      <p:nvGrpSpPr>
        <p:cNvPr id="1" name=""/>
        <p:cNvGrpSpPr/>
        <p:nvPr/>
      </p:nvGrpSpPr>
      <p:grpSpPr>
        <a:xfrm>
          <a:off x="0" y="0"/>
          <a:ext cx="0" cy="0"/>
          <a:chOff x="0" y="0"/>
          <a:chExt cx="0" cy="0"/>
        </a:xfrm>
      </p:grpSpPr>
      <p:sp>
        <p:nvSpPr>
          <p:cNvPr id="8" name="Title 6">
            <a:extLst>
              <a:ext uri="{FF2B5EF4-FFF2-40B4-BE49-F238E27FC236}">
                <a16:creationId xmlns:a16="http://schemas.microsoft.com/office/drawing/2014/main" id="{D1A0F457-97A4-074D-94DB-EA85233D626B}"/>
              </a:ext>
            </a:extLst>
          </p:cNvPr>
          <p:cNvSpPr>
            <a:spLocks noGrp="1"/>
          </p:cNvSpPr>
          <p:nvPr>
            <p:ph type="title"/>
          </p:nvPr>
        </p:nvSpPr>
        <p:spPr>
          <a:xfrm>
            <a:off x="587375" y="574135"/>
            <a:ext cx="8082800" cy="859312"/>
          </a:xfrm>
          <a:prstGeom prst="rect">
            <a:avLst/>
          </a:prstGeom>
        </p:spPr>
        <p:txBody>
          <a:bodyPr/>
          <a:lstStyle>
            <a:lvl1pPr>
              <a:defRPr sz="4000"/>
            </a:lvl1pPr>
          </a:lstStyle>
          <a:p>
            <a:r>
              <a:rPr lang="nb-NO"/>
              <a:t>Klikk for å redigere tittelstil</a:t>
            </a:r>
            <a:endParaRPr lang="nb-NO" dirty="0"/>
          </a:p>
        </p:txBody>
      </p:sp>
      <p:pic>
        <p:nvPicPr>
          <p:cNvPr id="13" name="Picture 12">
            <a:extLst>
              <a:ext uri="{FF2B5EF4-FFF2-40B4-BE49-F238E27FC236}">
                <a16:creationId xmlns:a16="http://schemas.microsoft.com/office/drawing/2014/main" id="{BEF35823-C009-9849-8E52-7309B8888BDA}"/>
              </a:ext>
            </a:extLst>
          </p:cNvPr>
          <p:cNvPicPr>
            <a:picLocks noChangeAspect="1"/>
          </p:cNvPicPr>
          <p:nvPr userDrawn="1"/>
        </p:nvPicPr>
        <p:blipFill rotWithShape="1">
          <a:blip r:embed="rId2"/>
          <a:srcRect l="14534" t="21251" r="13680" b="16148"/>
          <a:stretch/>
        </p:blipFill>
        <p:spPr>
          <a:xfrm>
            <a:off x="558800" y="6479740"/>
            <a:ext cx="513119" cy="215946"/>
          </a:xfrm>
          <a:prstGeom prst="rect">
            <a:avLst/>
          </a:prstGeom>
        </p:spPr>
      </p:pic>
      <p:sp>
        <p:nvSpPr>
          <p:cNvPr id="14" name="Footer Placeholder 18">
            <a:extLst>
              <a:ext uri="{FF2B5EF4-FFF2-40B4-BE49-F238E27FC236}">
                <a16:creationId xmlns:a16="http://schemas.microsoft.com/office/drawing/2014/main" id="{6AAB0F9F-EBB1-3E48-9E95-83775B1D5DD5}"/>
              </a:ext>
            </a:extLst>
          </p:cNvPr>
          <p:cNvSpPr>
            <a:spLocks noGrp="1"/>
          </p:cNvSpPr>
          <p:nvPr>
            <p:ph type="ftr" sz="quarter" idx="12"/>
          </p:nvPr>
        </p:nvSpPr>
        <p:spPr>
          <a:xfrm>
            <a:off x="6167438" y="6466583"/>
            <a:ext cx="1778365" cy="254892"/>
          </a:xfrm>
          <a:prstGeom prst="rect">
            <a:avLst/>
          </a:prstGeom>
        </p:spPr>
        <p:txBody>
          <a:bodyPr lIns="0" tIns="0" rIns="0" bIns="0" anchor="t" anchorCtr="0"/>
          <a:lstStyle>
            <a:lvl1pPr algn="l">
              <a:defRPr sz="900">
                <a:solidFill>
                  <a:schemeClr val="tx1"/>
                </a:solidFill>
              </a:defRPr>
            </a:lvl1pPr>
          </a:lstStyle>
          <a:p>
            <a:r>
              <a:rPr lang="nb-NO" dirty="0" err="1"/>
              <a:t>dsa.no</a:t>
            </a:r>
            <a:endParaRPr lang="nb-NO" dirty="0"/>
          </a:p>
        </p:txBody>
      </p:sp>
      <p:sp>
        <p:nvSpPr>
          <p:cNvPr id="15" name="Slide Number Placeholder 19">
            <a:extLst>
              <a:ext uri="{FF2B5EF4-FFF2-40B4-BE49-F238E27FC236}">
                <a16:creationId xmlns:a16="http://schemas.microsoft.com/office/drawing/2014/main" id="{59A850B2-FBE4-4F47-84CC-5457A63D02A7}"/>
              </a:ext>
            </a:extLst>
          </p:cNvPr>
          <p:cNvSpPr>
            <a:spLocks noGrp="1"/>
          </p:cNvSpPr>
          <p:nvPr>
            <p:ph type="sldNum" sz="quarter" idx="13"/>
          </p:nvPr>
        </p:nvSpPr>
        <p:spPr>
          <a:xfrm>
            <a:off x="11181708" y="6466583"/>
            <a:ext cx="422917" cy="195685"/>
          </a:xfrm>
          <a:prstGeom prst="rect">
            <a:avLst/>
          </a:prstGeom>
        </p:spPr>
        <p:txBody>
          <a:bodyPr lIns="0" tIns="0" rIns="0" bIns="0" anchor="t" anchorCtr="0"/>
          <a:lstStyle>
            <a:lvl1pPr algn="r">
              <a:defRPr sz="900">
                <a:solidFill>
                  <a:schemeClr val="tx1"/>
                </a:solidFill>
              </a:defRPr>
            </a:lvl1pPr>
          </a:lstStyle>
          <a:p>
            <a:fld id="{A3C6F83C-9DAF-9846-A35A-D5CB66AD5042}" type="slidenum">
              <a:rPr lang="nb-NO" smtClean="0"/>
              <a:pPr/>
              <a:t>‹N°›</a:t>
            </a:fld>
            <a:endParaRPr lang="nb-NO" dirty="0"/>
          </a:p>
        </p:txBody>
      </p:sp>
      <p:sp>
        <p:nvSpPr>
          <p:cNvPr id="16" name="Date Placeholder 17">
            <a:extLst>
              <a:ext uri="{FF2B5EF4-FFF2-40B4-BE49-F238E27FC236}">
                <a16:creationId xmlns:a16="http://schemas.microsoft.com/office/drawing/2014/main" id="{057BB071-25DC-6D40-A8FD-D357C187DA08}"/>
              </a:ext>
            </a:extLst>
          </p:cNvPr>
          <p:cNvSpPr txBox="1">
            <a:spLocks/>
          </p:cNvSpPr>
          <p:nvPr userDrawn="1"/>
        </p:nvSpPr>
        <p:spPr>
          <a:xfrm>
            <a:off x="8067881" y="6466583"/>
            <a:ext cx="2743200" cy="254892"/>
          </a:xfrm>
          <a:prstGeom prst="rect">
            <a:avLst/>
          </a:prstGeom>
        </p:spPr>
        <p:txBody>
          <a:bodyPr vert="horz" lIns="0" tIns="0" rIns="0" bIns="0" rtlCol="0" anchor="t" anchorCtr="0"/>
          <a:lstStyle>
            <a:defPPr>
              <a:defRPr lang="en-US"/>
            </a:defPPr>
            <a:lvl1pPr marL="0" algn="l" defTabSz="457200" rtl="0" eaLnBrk="1" latinLnBrk="0" hangingPunct="1">
              <a:defRPr sz="1200" b="0" i="0" kern="1200">
                <a:solidFill>
                  <a:schemeClr val="tx1">
                    <a:tint val="75000"/>
                  </a:schemeClr>
                </a:solidFill>
                <a:latin typeface="Formular" panose="02000000000000000000" pitchFamily="2" charset="77"/>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103DA430-6D9C-B34F-B6F6-81E7EB4CBEC2}" type="datetimeFigureOut">
              <a:rPr lang="nb-NO" sz="900" smtClean="0">
                <a:solidFill>
                  <a:schemeClr val="tx1"/>
                </a:solidFill>
              </a:rPr>
              <a:pPr/>
              <a:t>10.11.2024</a:t>
            </a:fld>
            <a:endParaRPr lang="nb-NO" sz="900" dirty="0">
              <a:solidFill>
                <a:schemeClr val="tx1"/>
              </a:solidFill>
            </a:endParaRPr>
          </a:p>
        </p:txBody>
      </p:sp>
      <p:sp>
        <p:nvSpPr>
          <p:cNvPr id="17" name="Picture Placeholder 12">
            <a:extLst>
              <a:ext uri="{FF2B5EF4-FFF2-40B4-BE49-F238E27FC236}">
                <a16:creationId xmlns:a16="http://schemas.microsoft.com/office/drawing/2014/main" id="{C76F5964-E024-DE4B-AD9C-090E08FA4CFF}"/>
              </a:ext>
            </a:extLst>
          </p:cNvPr>
          <p:cNvSpPr>
            <a:spLocks noGrp="1"/>
          </p:cNvSpPr>
          <p:nvPr>
            <p:ph type="pic" sz="quarter" idx="10"/>
          </p:nvPr>
        </p:nvSpPr>
        <p:spPr>
          <a:xfrm>
            <a:off x="587375" y="1868269"/>
            <a:ext cx="3529013" cy="4405530"/>
          </a:xfrm>
        </p:spPr>
        <p:txBody>
          <a:bodyPr/>
          <a:lstStyle>
            <a:lvl1pPr marL="357188" indent="-357188">
              <a:defRPr/>
            </a:lvl1pPr>
          </a:lstStyle>
          <a:p>
            <a:r>
              <a:rPr lang="nb-NO"/>
              <a:t>Klikk på ikonet for å legge til et bilde</a:t>
            </a:r>
            <a:endParaRPr lang="nb-NO" dirty="0"/>
          </a:p>
        </p:txBody>
      </p:sp>
      <p:sp>
        <p:nvSpPr>
          <p:cNvPr id="18" name="Picture Placeholder 12">
            <a:extLst>
              <a:ext uri="{FF2B5EF4-FFF2-40B4-BE49-F238E27FC236}">
                <a16:creationId xmlns:a16="http://schemas.microsoft.com/office/drawing/2014/main" id="{EAB10CF2-9F86-304B-91FC-EDCB0E47DDF1}"/>
              </a:ext>
            </a:extLst>
          </p:cNvPr>
          <p:cNvSpPr>
            <a:spLocks noGrp="1"/>
          </p:cNvSpPr>
          <p:nvPr>
            <p:ph type="pic" sz="quarter" idx="14"/>
          </p:nvPr>
        </p:nvSpPr>
        <p:spPr>
          <a:xfrm>
            <a:off x="4304181" y="1868269"/>
            <a:ext cx="3555532" cy="4405529"/>
          </a:xfrm>
        </p:spPr>
        <p:txBody>
          <a:bodyPr/>
          <a:lstStyle>
            <a:lvl1pPr marL="357188" indent="-357188">
              <a:defRPr/>
            </a:lvl1pPr>
          </a:lstStyle>
          <a:p>
            <a:r>
              <a:rPr lang="nb-NO"/>
              <a:t>Klikk på ikonet for å legge til et bilde</a:t>
            </a:r>
            <a:endParaRPr lang="nb-NO" dirty="0"/>
          </a:p>
        </p:txBody>
      </p:sp>
      <p:sp>
        <p:nvSpPr>
          <p:cNvPr id="19" name="Picture Placeholder 12">
            <a:extLst>
              <a:ext uri="{FF2B5EF4-FFF2-40B4-BE49-F238E27FC236}">
                <a16:creationId xmlns:a16="http://schemas.microsoft.com/office/drawing/2014/main" id="{3AD9C413-DD73-BA4B-8DBE-09F2D617B3FA}"/>
              </a:ext>
            </a:extLst>
          </p:cNvPr>
          <p:cNvSpPr>
            <a:spLocks noGrp="1"/>
          </p:cNvSpPr>
          <p:nvPr>
            <p:ph type="pic" sz="quarter" idx="15"/>
          </p:nvPr>
        </p:nvSpPr>
        <p:spPr>
          <a:xfrm>
            <a:off x="8075613" y="1868269"/>
            <a:ext cx="3529012" cy="4405530"/>
          </a:xfrm>
        </p:spPr>
        <p:txBody>
          <a:bodyPr/>
          <a:lstStyle>
            <a:lvl1pPr marL="357188" indent="-357188">
              <a:defRPr/>
            </a:lvl1pPr>
          </a:lstStyle>
          <a:p>
            <a:r>
              <a:rPr lang="nb-NO"/>
              <a:t>Klikk på ikonet for å legge til et bilde</a:t>
            </a:r>
            <a:endParaRPr lang="nb-NO" dirty="0"/>
          </a:p>
        </p:txBody>
      </p:sp>
    </p:spTree>
    <p:extLst>
      <p:ext uri="{BB962C8B-B14F-4D97-AF65-F5344CB8AC3E}">
        <p14:creationId xmlns:p14="http://schemas.microsoft.com/office/powerpoint/2010/main" val="124710365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5_Title Slide">
    <p:spTree>
      <p:nvGrpSpPr>
        <p:cNvPr id="1" name=""/>
        <p:cNvGrpSpPr/>
        <p:nvPr/>
      </p:nvGrpSpPr>
      <p:grpSpPr>
        <a:xfrm>
          <a:off x="0" y="0"/>
          <a:ext cx="0" cy="0"/>
          <a:chOff x="0" y="0"/>
          <a:chExt cx="0" cy="0"/>
        </a:xfrm>
      </p:grpSpPr>
      <p:pic>
        <p:nvPicPr>
          <p:cNvPr id="18" name="Picture 17">
            <a:extLst>
              <a:ext uri="{FF2B5EF4-FFF2-40B4-BE49-F238E27FC236}">
                <a16:creationId xmlns:a16="http://schemas.microsoft.com/office/drawing/2014/main" id="{CBB15C48-7A56-7E4F-80D8-A2C6F608A011}"/>
              </a:ext>
            </a:extLst>
          </p:cNvPr>
          <p:cNvPicPr>
            <a:picLocks noChangeAspect="1"/>
          </p:cNvPicPr>
          <p:nvPr userDrawn="1"/>
        </p:nvPicPr>
        <p:blipFill rotWithShape="1">
          <a:blip r:embed="rId2"/>
          <a:srcRect l="3481" t="12505" r="59131" b="13788"/>
          <a:stretch/>
        </p:blipFill>
        <p:spPr>
          <a:xfrm>
            <a:off x="562139" y="5723221"/>
            <a:ext cx="1785365" cy="736783"/>
          </a:xfrm>
          <a:prstGeom prst="rect">
            <a:avLst/>
          </a:prstGeom>
        </p:spPr>
      </p:pic>
      <p:pic>
        <p:nvPicPr>
          <p:cNvPr id="19" name="Picture 18">
            <a:extLst>
              <a:ext uri="{FF2B5EF4-FFF2-40B4-BE49-F238E27FC236}">
                <a16:creationId xmlns:a16="http://schemas.microsoft.com/office/drawing/2014/main" id="{24D84362-3E43-474B-94E4-D0D5BCA77611}"/>
              </a:ext>
            </a:extLst>
          </p:cNvPr>
          <p:cNvPicPr>
            <a:picLocks noChangeAspect="1"/>
          </p:cNvPicPr>
          <p:nvPr userDrawn="1"/>
        </p:nvPicPr>
        <p:blipFill rotWithShape="1">
          <a:blip r:embed="rId2"/>
          <a:srcRect l="40489" t="12505" r="3121" b="13788"/>
          <a:stretch/>
        </p:blipFill>
        <p:spPr>
          <a:xfrm>
            <a:off x="6137664" y="5718120"/>
            <a:ext cx="2692767" cy="736783"/>
          </a:xfrm>
          <a:prstGeom prst="rect">
            <a:avLst/>
          </a:prstGeom>
        </p:spPr>
      </p:pic>
      <p:sp>
        <p:nvSpPr>
          <p:cNvPr id="22" name="Title 21">
            <a:extLst>
              <a:ext uri="{FF2B5EF4-FFF2-40B4-BE49-F238E27FC236}">
                <a16:creationId xmlns:a16="http://schemas.microsoft.com/office/drawing/2014/main" id="{6AE32D86-D3AA-534B-B720-30ED88846A0F}"/>
              </a:ext>
            </a:extLst>
          </p:cNvPr>
          <p:cNvSpPr>
            <a:spLocks noGrp="1"/>
          </p:cNvSpPr>
          <p:nvPr>
            <p:ph type="title"/>
          </p:nvPr>
        </p:nvSpPr>
        <p:spPr>
          <a:xfrm>
            <a:off x="585114" y="576623"/>
            <a:ext cx="5402936" cy="1112478"/>
          </a:xfrm>
        </p:spPr>
        <p:txBody>
          <a:bodyPr/>
          <a:lstStyle/>
          <a:p>
            <a:r>
              <a:rPr lang="nb-NO"/>
              <a:t>Klikk for å redigere tittelstil</a:t>
            </a:r>
            <a:endParaRPr lang="nb-NO" dirty="0"/>
          </a:p>
        </p:txBody>
      </p:sp>
      <p:sp>
        <p:nvSpPr>
          <p:cNvPr id="23" name="Subtitle 2">
            <a:extLst>
              <a:ext uri="{FF2B5EF4-FFF2-40B4-BE49-F238E27FC236}">
                <a16:creationId xmlns:a16="http://schemas.microsoft.com/office/drawing/2014/main" id="{328B6285-7F4E-9E4E-8B20-917BA073D910}"/>
              </a:ext>
            </a:extLst>
          </p:cNvPr>
          <p:cNvSpPr>
            <a:spLocks noGrp="1"/>
          </p:cNvSpPr>
          <p:nvPr>
            <p:ph type="subTitle" idx="1"/>
          </p:nvPr>
        </p:nvSpPr>
        <p:spPr>
          <a:xfrm>
            <a:off x="6190290" y="755655"/>
            <a:ext cx="5414335" cy="2751058"/>
          </a:xfrm>
        </p:spPr>
        <p:txBody>
          <a:bodyPr anchor="t" anchorCtr="0">
            <a:noAutofit/>
          </a:bodyPr>
          <a:lstStyle>
            <a:lvl1pPr marL="0" indent="0" algn="l">
              <a:buNone/>
              <a:tabLst>
                <a:tab pos="1990725" algn="l"/>
              </a:tabLst>
              <a:defRPr sz="21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b-NO"/>
              <a:t>Klikk for å redigere undertittelstil i malen</a:t>
            </a:r>
            <a:endParaRPr lang="en-US" dirty="0"/>
          </a:p>
        </p:txBody>
      </p:sp>
      <p:pic>
        <p:nvPicPr>
          <p:cNvPr id="9" name="Picture 8">
            <a:extLst>
              <a:ext uri="{FF2B5EF4-FFF2-40B4-BE49-F238E27FC236}">
                <a16:creationId xmlns:a16="http://schemas.microsoft.com/office/drawing/2014/main" id="{6F339B4E-EAE2-B543-AB10-CAFE1E944DD4}"/>
              </a:ext>
            </a:extLst>
          </p:cNvPr>
          <p:cNvPicPr>
            <a:picLocks noChangeAspect="1"/>
          </p:cNvPicPr>
          <p:nvPr userDrawn="1"/>
        </p:nvPicPr>
        <p:blipFill rotWithShape="1">
          <a:blip r:embed="rId3"/>
          <a:srcRect l="40429" t="24652" r="3517" b="20794"/>
          <a:stretch/>
        </p:blipFill>
        <p:spPr>
          <a:xfrm>
            <a:off x="8975731" y="5829300"/>
            <a:ext cx="2787568" cy="576946"/>
          </a:xfrm>
          <a:prstGeom prst="rect">
            <a:avLst/>
          </a:prstGeom>
        </p:spPr>
      </p:pic>
    </p:spTree>
    <p:extLst>
      <p:ext uri="{BB962C8B-B14F-4D97-AF65-F5344CB8AC3E}">
        <p14:creationId xmlns:p14="http://schemas.microsoft.com/office/powerpoint/2010/main" val="1621325110"/>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2_Two Content">
    <p:bg>
      <p:bgPr>
        <a:solidFill>
          <a:schemeClr val="bg1"/>
        </a:solidFill>
        <a:effectLst/>
      </p:bgPr>
    </p:bg>
    <p:spTree>
      <p:nvGrpSpPr>
        <p:cNvPr id="1" name=""/>
        <p:cNvGrpSpPr/>
        <p:nvPr/>
      </p:nvGrpSpPr>
      <p:grpSpPr>
        <a:xfrm>
          <a:off x="0" y="0"/>
          <a:ext cx="0" cy="0"/>
          <a:chOff x="0" y="0"/>
          <a:chExt cx="0" cy="0"/>
        </a:xfrm>
      </p:grpSpPr>
      <p:sp>
        <p:nvSpPr>
          <p:cNvPr id="8" name="Title 6">
            <a:extLst>
              <a:ext uri="{FF2B5EF4-FFF2-40B4-BE49-F238E27FC236}">
                <a16:creationId xmlns:a16="http://schemas.microsoft.com/office/drawing/2014/main" id="{D1A0F457-97A4-074D-94DB-EA85233D626B}"/>
              </a:ext>
            </a:extLst>
          </p:cNvPr>
          <p:cNvSpPr>
            <a:spLocks noGrp="1"/>
          </p:cNvSpPr>
          <p:nvPr>
            <p:ph type="title"/>
          </p:nvPr>
        </p:nvSpPr>
        <p:spPr>
          <a:xfrm>
            <a:off x="587375" y="574135"/>
            <a:ext cx="6802640" cy="859312"/>
          </a:xfrm>
          <a:prstGeom prst="rect">
            <a:avLst/>
          </a:prstGeom>
        </p:spPr>
        <p:txBody>
          <a:bodyPr/>
          <a:lstStyle>
            <a:lvl1pPr>
              <a:defRPr sz="4000"/>
            </a:lvl1pPr>
          </a:lstStyle>
          <a:p>
            <a:r>
              <a:rPr lang="nb-NO"/>
              <a:t>Klikk for å redigere tittelstil</a:t>
            </a:r>
            <a:endParaRPr lang="nb-NO" dirty="0"/>
          </a:p>
        </p:txBody>
      </p:sp>
      <p:pic>
        <p:nvPicPr>
          <p:cNvPr id="13" name="Picture 12">
            <a:extLst>
              <a:ext uri="{FF2B5EF4-FFF2-40B4-BE49-F238E27FC236}">
                <a16:creationId xmlns:a16="http://schemas.microsoft.com/office/drawing/2014/main" id="{BEF35823-C009-9849-8E52-7309B8888BDA}"/>
              </a:ext>
            </a:extLst>
          </p:cNvPr>
          <p:cNvPicPr>
            <a:picLocks noChangeAspect="1"/>
          </p:cNvPicPr>
          <p:nvPr userDrawn="1"/>
        </p:nvPicPr>
        <p:blipFill rotWithShape="1">
          <a:blip r:embed="rId2"/>
          <a:srcRect l="14534" t="21251" r="13680" b="16148"/>
          <a:stretch/>
        </p:blipFill>
        <p:spPr>
          <a:xfrm>
            <a:off x="558800" y="6479740"/>
            <a:ext cx="513119" cy="215946"/>
          </a:xfrm>
          <a:prstGeom prst="rect">
            <a:avLst/>
          </a:prstGeom>
        </p:spPr>
      </p:pic>
      <p:sp>
        <p:nvSpPr>
          <p:cNvPr id="14" name="Footer Placeholder 18">
            <a:extLst>
              <a:ext uri="{FF2B5EF4-FFF2-40B4-BE49-F238E27FC236}">
                <a16:creationId xmlns:a16="http://schemas.microsoft.com/office/drawing/2014/main" id="{6AAB0F9F-EBB1-3E48-9E95-83775B1D5DD5}"/>
              </a:ext>
            </a:extLst>
          </p:cNvPr>
          <p:cNvSpPr>
            <a:spLocks noGrp="1"/>
          </p:cNvSpPr>
          <p:nvPr>
            <p:ph type="ftr" sz="quarter" idx="12"/>
          </p:nvPr>
        </p:nvSpPr>
        <p:spPr>
          <a:xfrm>
            <a:off x="6167438" y="6466583"/>
            <a:ext cx="1778365" cy="254892"/>
          </a:xfrm>
          <a:prstGeom prst="rect">
            <a:avLst/>
          </a:prstGeom>
        </p:spPr>
        <p:txBody>
          <a:bodyPr lIns="0" tIns="0" rIns="0" bIns="0" anchor="t" anchorCtr="0"/>
          <a:lstStyle>
            <a:lvl1pPr algn="l">
              <a:defRPr sz="900">
                <a:solidFill>
                  <a:schemeClr val="tx1"/>
                </a:solidFill>
              </a:defRPr>
            </a:lvl1pPr>
          </a:lstStyle>
          <a:p>
            <a:r>
              <a:rPr lang="nb-NO" dirty="0" err="1"/>
              <a:t>dsa.no</a:t>
            </a:r>
            <a:endParaRPr lang="nb-NO" dirty="0"/>
          </a:p>
        </p:txBody>
      </p:sp>
      <p:sp>
        <p:nvSpPr>
          <p:cNvPr id="15" name="Slide Number Placeholder 19">
            <a:extLst>
              <a:ext uri="{FF2B5EF4-FFF2-40B4-BE49-F238E27FC236}">
                <a16:creationId xmlns:a16="http://schemas.microsoft.com/office/drawing/2014/main" id="{59A850B2-FBE4-4F47-84CC-5457A63D02A7}"/>
              </a:ext>
            </a:extLst>
          </p:cNvPr>
          <p:cNvSpPr>
            <a:spLocks noGrp="1"/>
          </p:cNvSpPr>
          <p:nvPr>
            <p:ph type="sldNum" sz="quarter" idx="13"/>
          </p:nvPr>
        </p:nvSpPr>
        <p:spPr>
          <a:xfrm>
            <a:off x="11181708" y="6466583"/>
            <a:ext cx="422917" cy="195685"/>
          </a:xfrm>
          <a:prstGeom prst="rect">
            <a:avLst/>
          </a:prstGeom>
        </p:spPr>
        <p:txBody>
          <a:bodyPr lIns="0" tIns="0" rIns="0" bIns="0" anchor="t" anchorCtr="0"/>
          <a:lstStyle>
            <a:lvl1pPr algn="r">
              <a:defRPr sz="900">
                <a:solidFill>
                  <a:schemeClr val="tx1"/>
                </a:solidFill>
              </a:defRPr>
            </a:lvl1pPr>
          </a:lstStyle>
          <a:p>
            <a:fld id="{A3C6F83C-9DAF-9846-A35A-D5CB66AD5042}" type="slidenum">
              <a:rPr lang="nb-NO" smtClean="0"/>
              <a:pPr/>
              <a:t>‹N°›</a:t>
            </a:fld>
            <a:endParaRPr lang="nb-NO" dirty="0"/>
          </a:p>
        </p:txBody>
      </p:sp>
      <p:sp>
        <p:nvSpPr>
          <p:cNvPr id="16" name="Date Placeholder 17">
            <a:extLst>
              <a:ext uri="{FF2B5EF4-FFF2-40B4-BE49-F238E27FC236}">
                <a16:creationId xmlns:a16="http://schemas.microsoft.com/office/drawing/2014/main" id="{057BB071-25DC-6D40-A8FD-D357C187DA08}"/>
              </a:ext>
            </a:extLst>
          </p:cNvPr>
          <p:cNvSpPr txBox="1">
            <a:spLocks/>
          </p:cNvSpPr>
          <p:nvPr userDrawn="1"/>
        </p:nvSpPr>
        <p:spPr>
          <a:xfrm>
            <a:off x="8067881" y="6466583"/>
            <a:ext cx="2743200" cy="254892"/>
          </a:xfrm>
          <a:prstGeom prst="rect">
            <a:avLst/>
          </a:prstGeom>
        </p:spPr>
        <p:txBody>
          <a:bodyPr vert="horz" lIns="0" tIns="0" rIns="0" bIns="0" rtlCol="0" anchor="t" anchorCtr="0"/>
          <a:lstStyle>
            <a:defPPr>
              <a:defRPr lang="en-US"/>
            </a:defPPr>
            <a:lvl1pPr marL="0" algn="l" defTabSz="457200" rtl="0" eaLnBrk="1" latinLnBrk="0" hangingPunct="1">
              <a:defRPr sz="1200" b="0" i="0" kern="1200">
                <a:solidFill>
                  <a:schemeClr val="tx1">
                    <a:tint val="75000"/>
                  </a:schemeClr>
                </a:solidFill>
                <a:latin typeface="Formular" panose="02000000000000000000" pitchFamily="2" charset="77"/>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103DA430-6D9C-B34F-B6F6-81E7EB4CBEC2}" type="datetimeFigureOut">
              <a:rPr lang="nb-NO" sz="900" smtClean="0">
                <a:solidFill>
                  <a:schemeClr val="tx1"/>
                </a:solidFill>
              </a:rPr>
              <a:pPr/>
              <a:t>10.11.2024</a:t>
            </a:fld>
            <a:endParaRPr lang="nb-NO" sz="900" dirty="0">
              <a:solidFill>
                <a:schemeClr val="tx1"/>
              </a:solidFill>
            </a:endParaRPr>
          </a:p>
        </p:txBody>
      </p:sp>
      <p:sp>
        <p:nvSpPr>
          <p:cNvPr id="17" name="Picture Placeholder 12">
            <a:extLst>
              <a:ext uri="{FF2B5EF4-FFF2-40B4-BE49-F238E27FC236}">
                <a16:creationId xmlns:a16="http://schemas.microsoft.com/office/drawing/2014/main" id="{C76F5964-E024-DE4B-AD9C-090E08FA4CFF}"/>
              </a:ext>
            </a:extLst>
          </p:cNvPr>
          <p:cNvSpPr>
            <a:spLocks noGrp="1"/>
          </p:cNvSpPr>
          <p:nvPr>
            <p:ph type="pic" sz="quarter" idx="10"/>
          </p:nvPr>
        </p:nvSpPr>
        <p:spPr>
          <a:xfrm>
            <a:off x="587375" y="1868269"/>
            <a:ext cx="7272338" cy="4405530"/>
          </a:xfrm>
        </p:spPr>
        <p:txBody>
          <a:bodyPr/>
          <a:lstStyle>
            <a:lvl1pPr marL="357188" indent="-357188">
              <a:defRPr/>
            </a:lvl1pPr>
          </a:lstStyle>
          <a:p>
            <a:r>
              <a:rPr lang="nb-NO"/>
              <a:t>Klikk på ikonet for å legge til et bilde</a:t>
            </a:r>
            <a:endParaRPr lang="nb-NO" dirty="0"/>
          </a:p>
        </p:txBody>
      </p:sp>
      <p:sp>
        <p:nvSpPr>
          <p:cNvPr id="19" name="Picture Placeholder 12">
            <a:extLst>
              <a:ext uri="{FF2B5EF4-FFF2-40B4-BE49-F238E27FC236}">
                <a16:creationId xmlns:a16="http://schemas.microsoft.com/office/drawing/2014/main" id="{3AD9C413-DD73-BA4B-8DBE-09F2D617B3FA}"/>
              </a:ext>
            </a:extLst>
          </p:cNvPr>
          <p:cNvSpPr>
            <a:spLocks noGrp="1"/>
          </p:cNvSpPr>
          <p:nvPr>
            <p:ph type="pic" sz="quarter" idx="15"/>
          </p:nvPr>
        </p:nvSpPr>
        <p:spPr>
          <a:xfrm>
            <a:off x="8075613" y="1868269"/>
            <a:ext cx="3529012" cy="4405530"/>
          </a:xfrm>
        </p:spPr>
        <p:txBody>
          <a:bodyPr/>
          <a:lstStyle>
            <a:lvl1pPr marL="357188" indent="-357188">
              <a:defRPr/>
            </a:lvl1pPr>
          </a:lstStyle>
          <a:p>
            <a:r>
              <a:rPr lang="nb-NO"/>
              <a:t>Klikk på ikonet for å legge til et bilde</a:t>
            </a:r>
            <a:endParaRPr lang="nb-NO" dirty="0"/>
          </a:p>
        </p:txBody>
      </p:sp>
    </p:spTree>
    <p:extLst>
      <p:ext uri="{BB962C8B-B14F-4D97-AF65-F5344CB8AC3E}">
        <p14:creationId xmlns:p14="http://schemas.microsoft.com/office/powerpoint/2010/main" val="4169529305"/>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4_Title and Content">
    <p:spTree>
      <p:nvGrpSpPr>
        <p:cNvPr id="1" name=""/>
        <p:cNvGrpSpPr/>
        <p:nvPr/>
      </p:nvGrpSpPr>
      <p:grpSpPr>
        <a:xfrm>
          <a:off x="0" y="0"/>
          <a:ext cx="0" cy="0"/>
          <a:chOff x="0" y="0"/>
          <a:chExt cx="0" cy="0"/>
        </a:xfrm>
      </p:grpSpPr>
      <p:sp>
        <p:nvSpPr>
          <p:cNvPr id="13" name="Picture Placeholder 12">
            <a:extLst>
              <a:ext uri="{FF2B5EF4-FFF2-40B4-BE49-F238E27FC236}">
                <a16:creationId xmlns:a16="http://schemas.microsoft.com/office/drawing/2014/main" id="{60F259EE-3CCD-BC42-8A52-99496D9585B9}"/>
              </a:ext>
            </a:extLst>
          </p:cNvPr>
          <p:cNvSpPr>
            <a:spLocks noGrp="1"/>
          </p:cNvSpPr>
          <p:nvPr>
            <p:ph type="pic" sz="quarter" idx="10"/>
          </p:nvPr>
        </p:nvSpPr>
        <p:spPr>
          <a:xfrm>
            <a:off x="587375" y="584201"/>
            <a:ext cx="5400675" cy="5689600"/>
          </a:xfrm>
        </p:spPr>
        <p:txBody>
          <a:bodyPr/>
          <a:lstStyle>
            <a:lvl1pPr marL="357188" indent="-357188">
              <a:defRPr/>
            </a:lvl1pPr>
          </a:lstStyle>
          <a:p>
            <a:r>
              <a:rPr lang="nb-NO"/>
              <a:t>Klikk på ikonet for å legge til et bilde</a:t>
            </a:r>
            <a:endParaRPr lang="nb-NO" dirty="0"/>
          </a:p>
        </p:txBody>
      </p:sp>
      <p:pic>
        <p:nvPicPr>
          <p:cNvPr id="25" name="Picture 24">
            <a:extLst>
              <a:ext uri="{FF2B5EF4-FFF2-40B4-BE49-F238E27FC236}">
                <a16:creationId xmlns:a16="http://schemas.microsoft.com/office/drawing/2014/main" id="{D33F03B8-3054-4940-8F07-437C3A5B6544}"/>
              </a:ext>
            </a:extLst>
          </p:cNvPr>
          <p:cNvPicPr>
            <a:picLocks noChangeAspect="1"/>
          </p:cNvPicPr>
          <p:nvPr userDrawn="1"/>
        </p:nvPicPr>
        <p:blipFill rotWithShape="1">
          <a:blip r:embed="rId2"/>
          <a:srcRect l="14534" t="21251" r="13680" b="16148"/>
          <a:stretch/>
        </p:blipFill>
        <p:spPr>
          <a:xfrm>
            <a:off x="558800" y="6479740"/>
            <a:ext cx="513119" cy="215946"/>
          </a:xfrm>
          <a:prstGeom prst="rect">
            <a:avLst/>
          </a:prstGeom>
        </p:spPr>
      </p:pic>
      <p:sp>
        <p:nvSpPr>
          <p:cNvPr id="26" name="Footer Placeholder 18">
            <a:extLst>
              <a:ext uri="{FF2B5EF4-FFF2-40B4-BE49-F238E27FC236}">
                <a16:creationId xmlns:a16="http://schemas.microsoft.com/office/drawing/2014/main" id="{8B3010F9-4F5B-A34C-9A54-7348557EAE92}"/>
              </a:ext>
            </a:extLst>
          </p:cNvPr>
          <p:cNvSpPr>
            <a:spLocks noGrp="1"/>
          </p:cNvSpPr>
          <p:nvPr>
            <p:ph type="ftr" sz="quarter" idx="12"/>
          </p:nvPr>
        </p:nvSpPr>
        <p:spPr>
          <a:xfrm>
            <a:off x="6167438" y="6466583"/>
            <a:ext cx="1778365" cy="254892"/>
          </a:xfrm>
          <a:prstGeom prst="rect">
            <a:avLst/>
          </a:prstGeom>
        </p:spPr>
        <p:txBody>
          <a:bodyPr lIns="0" tIns="0" rIns="0" bIns="0" anchor="t" anchorCtr="0"/>
          <a:lstStyle>
            <a:lvl1pPr algn="l">
              <a:defRPr sz="900">
                <a:solidFill>
                  <a:schemeClr val="tx1"/>
                </a:solidFill>
              </a:defRPr>
            </a:lvl1pPr>
          </a:lstStyle>
          <a:p>
            <a:r>
              <a:rPr lang="nb-NO" dirty="0" err="1"/>
              <a:t>dsa.no</a:t>
            </a:r>
            <a:endParaRPr lang="nb-NO" dirty="0"/>
          </a:p>
        </p:txBody>
      </p:sp>
      <p:sp>
        <p:nvSpPr>
          <p:cNvPr id="27" name="Slide Number Placeholder 19">
            <a:extLst>
              <a:ext uri="{FF2B5EF4-FFF2-40B4-BE49-F238E27FC236}">
                <a16:creationId xmlns:a16="http://schemas.microsoft.com/office/drawing/2014/main" id="{EE73861B-AA49-D64D-BEE6-1E2C606E77D3}"/>
              </a:ext>
            </a:extLst>
          </p:cNvPr>
          <p:cNvSpPr>
            <a:spLocks noGrp="1"/>
          </p:cNvSpPr>
          <p:nvPr>
            <p:ph type="sldNum" sz="quarter" idx="13"/>
          </p:nvPr>
        </p:nvSpPr>
        <p:spPr>
          <a:xfrm>
            <a:off x="11181708" y="6466583"/>
            <a:ext cx="422917" cy="195685"/>
          </a:xfrm>
          <a:prstGeom prst="rect">
            <a:avLst/>
          </a:prstGeom>
        </p:spPr>
        <p:txBody>
          <a:bodyPr lIns="0" tIns="0" rIns="0" bIns="0" anchor="t" anchorCtr="0"/>
          <a:lstStyle>
            <a:lvl1pPr algn="r">
              <a:defRPr sz="900">
                <a:solidFill>
                  <a:schemeClr val="tx1"/>
                </a:solidFill>
              </a:defRPr>
            </a:lvl1pPr>
          </a:lstStyle>
          <a:p>
            <a:fld id="{A3C6F83C-9DAF-9846-A35A-D5CB66AD5042}" type="slidenum">
              <a:rPr lang="nb-NO" smtClean="0"/>
              <a:pPr/>
              <a:t>‹N°›</a:t>
            </a:fld>
            <a:endParaRPr lang="nb-NO" dirty="0"/>
          </a:p>
        </p:txBody>
      </p:sp>
      <p:sp>
        <p:nvSpPr>
          <p:cNvPr id="28" name="Date Placeholder 17">
            <a:extLst>
              <a:ext uri="{FF2B5EF4-FFF2-40B4-BE49-F238E27FC236}">
                <a16:creationId xmlns:a16="http://schemas.microsoft.com/office/drawing/2014/main" id="{E4A72080-6C1F-9040-AE1C-E3EC13E486AF}"/>
              </a:ext>
            </a:extLst>
          </p:cNvPr>
          <p:cNvSpPr txBox="1">
            <a:spLocks/>
          </p:cNvSpPr>
          <p:nvPr userDrawn="1"/>
        </p:nvSpPr>
        <p:spPr>
          <a:xfrm>
            <a:off x="8067881" y="6466583"/>
            <a:ext cx="2743200" cy="254892"/>
          </a:xfrm>
          <a:prstGeom prst="rect">
            <a:avLst/>
          </a:prstGeom>
        </p:spPr>
        <p:txBody>
          <a:bodyPr vert="horz" lIns="0" tIns="0" rIns="0" bIns="0" rtlCol="0" anchor="t" anchorCtr="0"/>
          <a:lstStyle>
            <a:defPPr>
              <a:defRPr lang="en-US"/>
            </a:defPPr>
            <a:lvl1pPr marL="0" algn="l" defTabSz="457200" rtl="0" eaLnBrk="1" latinLnBrk="0" hangingPunct="1">
              <a:defRPr sz="1200" b="0" i="0" kern="1200">
                <a:solidFill>
                  <a:schemeClr val="tx1">
                    <a:tint val="75000"/>
                  </a:schemeClr>
                </a:solidFill>
                <a:latin typeface="Formular" panose="02000000000000000000" pitchFamily="2" charset="77"/>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103DA430-6D9C-B34F-B6F6-81E7EB4CBEC2}" type="datetimeFigureOut">
              <a:rPr lang="nb-NO" sz="900" smtClean="0">
                <a:solidFill>
                  <a:schemeClr val="tx1"/>
                </a:solidFill>
              </a:rPr>
              <a:pPr/>
              <a:t>10.11.2024</a:t>
            </a:fld>
            <a:endParaRPr lang="nb-NO" sz="900" dirty="0">
              <a:solidFill>
                <a:schemeClr val="tx1"/>
              </a:solidFill>
            </a:endParaRPr>
          </a:p>
        </p:txBody>
      </p:sp>
      <p:sp>
        <p:nvSpPr>
          <p:cNvPr id="10" name="Picture Placeholder 12">
            <a:extLst>
              <a:ext uri="{FF2B5EF4-FFF2-40B4-BE49-F238E27FC236}">
                <a16:creationId xmlns:a16="http://schemas.microsoft.com/office/drawing/2014/main" id="{DFB2C5A9-AEC2-6746-82A8-4C21A6B20575}"/>
              </a:ext>
            </a:extLst>
          </p:cNvPr>
          <p:cNvSpPr>
            <a:spLocks noGrp="1"/>
          </p:cNvSpPr>
          <p:nvPr>
            <p:ph type="pic" sz="quarter" idx="14"/>
          </p:nvPr>
        </p:nvSpPr>
        <p:spPr>
          <a:xfrm>
            <a:off x="6172451" y="584201"/>
            <a:ext cx="5400675" cy="5689600"/>
          </a:xfrm>
        </p:spPr>
        <p:txBody>
          <a:bodyPr/>
          <a:lstStyle>
            <a:lvl1pPr marL="357188" indent="-357188">
              <a:defRPr/>
            </a:lvl1pPr>
          </a:lstStyle>
          <a:p>
            <a:r>
              <a:rPr lang="nb-NO"/>
              <a:t>Klikk på ikonet for å legge til et bilde</a:t>
            </a:r>
            <a:endParaRPr lang="nb-NO" dirty="0"/>
          </a:p>
        </p:txBody>
      </p:sp>
    </p:spTree>
    <p:extLst>
      <p:ext uri="{BB962C8B-B14F-4D97-AF65-F5344CB8AC3E}">
        <p14:creationId xmlns:p14="http://schemas.microsoft.com/office/powerpoint/2010/main" val="2561239734"/>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5_Title and Content">
    <p:spTree>
      <p:nvGrpSpPr>
        <p:cNvPr id="1" name=""/>
        <p:cNvGrpSpPr/>
        <p:nvPr/>
      </p:nvGrpSpPr>
      <p:grpSpPr>
        <a:xfrm>
          <a:off x="0" y="0"/>
          <a:ext cx="0" cy="0"/>
          <a:chOff x="0" y="0"/>
          <a:chExt cx="0" cy="0"/>
        </a:xfrm>
      </p:grpSpPr>
      <p:sp>
        <p:nvSpPr>
          <p:cNvPr id="13" name="Picture Placeholder 12">
            <a:extLst>
              <a:ext uri="{FF2B5EF4-FFF2-40B4-BE49-F238E27FC236}">
                <a16:creationId xmlns:a16="http://schemas.microsoft.com/office/drawing/2014/main" id="{60F259EE-3CCD-BC42-8A52-99496D9585B9}"/>
              </a:ext>
            </a:extLst>
          </p:cNvPr>
          <p:cNvSpPr>
            <a:spLocks noGrp="1"/>
          </p:cNvSpPr>
          <p:nvPr>
            <p:ph type="pic" sz="quarter" idx="10"/>
          </p:nvPr>
        </p:nvSpPr>
        <p:spPr>
          <a:xfrm>
            <a:off x="587375" y="584201"/>
            <a:ext cx="5400675" cy="2773362"/>
          </a:xfrm>
        </p:spPr>
        <p:txBody>
          <a:bodyPr/>
          <a:lstStyle>
            <a:lvl1pPr marL="357188" indent="-357188">
              <a:defRPr/>
            </a:lvl1pPr>
          </a:lstStyle>
          <a:p>
            <a:r>
              <a:rPr lang="nb-NO"/>
              <a:t>Klikk på ikonet for å legge til et bilde</a:t>
            </a:r>
            <a:endParaRPr lang="nb-NO" dirty="0"/>
          </a:p>
        </p:txBody>
      </p:sp>
      <p:pic>
        <p:nvPicPr>
          <p:cNvPr id="25" name="Picture 24">
            <a:extLst>
              <a:ext uri="{FF2B5EF4-FFF2-40B4-BE49-F238E27FC236}">
                <a16:creationId xmlns:a16="http://schemas.microsoft.com/office/drawing/2014/main" id="{D33F03B8-3054-4940-8F07-437C3A5B6544}"/>
              </a:ext>
            </a:extLst>
          </p:cNvPr>
          <p:cNvPicPr>
            <a:picLocks noChangeAspect="1"/>
          </p:cNvPicPr>
          <p:nvPr userDrawn="1"/>
        </p:nvPicPr>
        <p:blipFill rotWithShape="1">
          <a:blip r:embed="rId2"/>
          <a:srcRect l="14534" t="21251" r="13680" b="16148"/>
          <a:stretch/>
        </p:blipFill>
        <p:spPr>
          <a:xfrm>
            <a:off x="558800" y="6479740"/>
            <a:ext cx="513119" cy="215946"/>
          </a:xfrm>
          <a:prstGeom prst="rect">
            <a:avLst/>
          </a:prstGeom>
        </p:spPr>
      </p:pic>
      <p:sp>
        <p:nvSpPr>
          <p:cNvPr id="26" name="Footer Placeholder 18">
            <a:extLst>
              <a:ext uri="{FF2B5EF4-FFF2-40B4-BE49-F238E27FC236}">
                <a16:creationId xmlns:a16="http://schemas.microsoft.com/office/drawing/2014/main" id="{8B3010F9-4F5B-A34C-9A54-7348557EAE92}"/>
              </a:ext>
            </a:extLst>
          </p:cNvPr>
          <p:cNvSpPr>
            <a:spLocks noGrp="1"/>
          </p:cNvSpPr>
          <p:nvPr>
            <p:ph type="ftr" sz="quarter" idx="12"/>
          </p:nvPr>
        </p:nvSpPr>
        <p:spPr>
          <a:xfrm>
            <a:off x="6167438" y="6466583"/>
            <a:ext cx="1778365" cy="254892"/>
          </a:xfrm>
          <a:prstGeom prst="rect">
            <a:avLst/>
          </a:prstGeom>
        </p:spPr>
        <p:txBody>
          <a:bodyPr lIns="0" tIns="0" rIns="0" bIns="0" anchor="t" anchorCtr="0"/>
          <a:lstStyle>
            <a:lvl1pPr algn="l">
              <a:defRPr sz="900">
                <a:solidFill>
                  <a:schemeClr val="tx1"/>
                </a:solidFill>
              </a:defRPr>
            </a:lvl1pPr>
          </a:lstStyle>
          <a:p>
            <a:r>
              <a:rPr lang="nb-NO" dirty="0" err="1"/>
              <a:t>dsa.no</a:t>
            </a:r>
            <a:endParaRPr lang="nb-NO" dirty="0"/>
          </a:p>
        </p:txBody>
      </p:sp>
      <p:sp>
        <p:nvSpPr>
          <p:cNvPr id="27" name="Slide Number Placeholder 19">
            <a:extLst>
              <a:ext uri="{FF2B5EF4-FFF2-40B4-BE49-F238E27FC236}">
                <a16:creationId xmlns:a16="http://schemas.microsoft.com/office/drawing/2014/main" id="{EE73861B-AA49-D64D-BEE6-1E2C606E77D3}"/>
              </a:ext>
            </a:extLst>
          </p:cNvPr>
          <p:cNvSpPr>
            <a:spLocks noGrp="1"/>
          </p:cNvSpPr>
          <p:nvPr>
            <p:ph type="sldNum" sz="quarter" idx="13"/>
          </p:nvPr>
        </p:nvSpPr>
        <p:spPr>
          <a:xfrm>
            <a:off x="11181708" y="6466583"/>
            <a:ext cx="422917" cy="195685"/>
          </a:xfrm>
          <a:prstGeom prst="rect">
            <a:avLst/>
          </a:prstGeom>
        </p:spPr>
        <p:txBody>
          <a:bodyPr lIns="0" tIns="0" rIns="0" bIns="0" anchor="t" anchorCtr="0"/>
          <a:lstStyle>
            <a:lvl1pPr algn="r">
              <a:defRPr sz="900">
                <a:solidFill>
                  <a:schemeClr val="tx1"/>
                </a:solidFill>
              </a:defRPr>
            </a:lvl1pPr>
          </a:lstStyle>
          <a:p>
            <a:fld id="{A3C6F83C-9DAF-9846-A35A-D5CB66AD5042}" type="slidenum">
              <a:rPr lang="nb-NO" smtClean="0"/>
              <a:pPr/>
              <a:t>‹N°›</a:t>
            </a:fld>
            <a:endParaRPr lang="nb-NO" dirty="0"/>
          </a:p>
        </p:txBody>
      </p:sp>
      <p:sp>
        <p:nvSpPr>
          <p:cNvPr id="28" name="Date Placeholder 17">
            <a:extLst>
              <a:ext uri="{FF2B5EF4-FFF2-40B4-BE49-F238E27FC236}">
                <a16:creationId xmlns:a16="http://schemas.microsoft.com/office/drawing/2014/main" id="{E4A72080-6C1F-9040-AE1C-E3EC13E486AF}"/>
              </a:ext>
            </a:extLst>
          </p:cNvPr>
          <p:cNvSpPr txBox="1">
            <a:spLocks/>
          </p:cNvSpPr>
          <p:nvPr userDrawn="1"/>
        </p:nvSpPr>
        <p:spPr>
          <a:xfrm>
            <a:off x="8067881" y="6466583"/>
            <a:ext cx="2743200" cy="254892"/>
          </a:xfrm>
          <a:prstGeom prst="rect">
            <a:avLst/>
          </a:prstGeom>
        </p:spPr>
        <p:txBody>
          <a:bodyPr vert="horz" lIns="0" tIns="0" rIns="0" bIns="0" rtlCol="0" anchor="t" anchorCtr="0"/>
          <a:lstStyle>
            <a:defPPr>
              <a:defRPr lang="en-US"/>
            </a:defPPr>
            <a:lvl1pPr marL="0" algn="l" defTabSz="457200" rtl="0" eaLnBrk="1" latinLnBrk="0" hangingPunct="1">
              <a:defRPr sz="1200" b="0" i="0" kern="1200">
                <a:solidFill>
                  <a:schemeClr val="tx1">
                    <a:tint val="75000"/>
                  </a:schemeClr>
                </a:solidFill>
                <a:latin typeface="Formular" panose="02000000000000000000" pitchFamily="2" charset="77"/>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103DA430-6D9C-B34F-B6F6-81E7EB4CBEC2}" type="datetimeFigureOut">
              <a:rPr lang="nb-NO" sz="900" smtClean="0">
                <a:solidFill>
                  <a:schemeClr val="tx1"/>
                </a:solidFill>
              </a:rPr>
              <a:pPr/>
              <a:t>10.11.2024</a:t>
            </a:fld>
            <a:endParaRPr lang="nb-NO" sz="900" dirty="0">
              <a:solidFill>
                <a:schemeClr val="tx1"/>
              </a:solidFill>
            </a:endParaRPr>
          </a:p>
        </p:txBody>
      </p:sp>
      <p:sp>
        <p:nvSpPr>
          <p:cNvPr id="10" name="Picture Placeholder 12">
            <a:extLst>
              <a:ext uri="{FF2B5EF4-FFF2-40B4-BE49-F238E27FC236}">
                <a16:creationId xmlns:a16="http://schemas.microsoft.com/office/drawing/2014/main" id="{DFB2C5A9-AEC2-6746-82A8-4C21A6B20575}"/>
              </a:ext>
            </a:extLst>
          </p:cNvPr>
          <p:cNvSpPr>
            <a:spLocks noGrp="1"/>
          </p:cNvSpPr>
          <p:nvPr>
            <p:ph type="pic" sz="quarter" idx="14"/>
          </p:nvPr>
        </p:nvSpPr>
        <p:spPr>
          <a:xfrm>
            <a:off x="6172451" y="584201"/>
            <a:ext cx="5432174" cy="2773362"/>
          </a:xfrm>
        </p:spPr>
        <p:txBody>
          <a:bodyPr/>
          <a:lstStyle>
            <a:lvl1pPr marL="357188" indent="-357188">
              <a:defRPr/>
            </a:lvl1pPr>
          </a:lstStyle>
          <a:p>
            <a:r>
              <a:rPr lang="nb-NO"/>
              <a:t>Klikk på ikonet for å legge til et bilde</a:t>
            </a:r>
            <a:endParaRPr lang="nb-NO" dirty="0"/>
          </a:p>
        </p:txBody>
      </p:sp>
      <p:sp>
        <p:nvSpPr>
          <p:cNvPr id="8" name="Picture Placeholder 12">
            <a:extLst>
              <a:ext uri="{FF2B5EF4-FFF2-40B4-BE49-F238E27FC236}">
                <a16:creationId xmlns:a16="http://schemas.microsoft.com/office/drawing/2014/main" id="{E8FA0D39-1087-D24D-8063-572E368999C6}"/>
              </a:ext>
            </a:extLst>
          </p:cNvPr>
          <p:cNvSpPr>
            <a:spLocks noGrp="1"/>
          </p:cNvSpPr>
          <p:nvPr>
            <p:ph type="pic" sz="quarter" idx="15"/>
          </p:nvPr>
        </p:nvSpPr>
        <p:spPr>
          <a:xfrm>
            <a:off x="587375" y="3544489"/>
            <a:ext cx="5400675" cy="2729310"/>
          </a:xfrm>
        </p:spPr>
        <p:txBody>
          <a:bodyPr/>
          <a:lstStyle>
            <a:lvl1pPr marL="357188" indent="-357188">
              <a:defRPr/>
            </a:lvl1pPr>
          </a:lstStyle>
          <a:p>
            <a:r>
              <a:rPr lang="nb-NO"/>
              <a:t>Klikk på ikonet for å legge til et bilde</a:t>
            </a:r>
            <a:endParaRPr lang="nb-NO" dirty="0"/>
          </a:p>
        </p:txBody>
      </p:sp>
      <p:sp>
        <p:nvSpPr>
          <p:cNvPr id="9" name="Picture Placeholder 12">
            <a:extLst>
              <a:ext uri="{FF2B5EF4-FFF2-40B4-BE49-F238E27FC236}">
                <a16:creationId xmlns:a16="http://schemas.microsoft.com/office/drawing/2014/main" id="{0D100426-6558-CD4A-89D7-81BEFD5FDCC8}"/>
              </a:ext>
            </a:extLst>
          </p:cNvPr>
          <p:cNvSpPr>
            <a:spLocks noGrp="1"/>
          </p:cNvSpPr>
          <p:nvPr>
            <p:ph type="pic" sz="quarter" idx="16"/>
          </p:nvPr>
        </p:nvSpPr>
        <p:spPr>
          <a:xfrm>
            <a:off x="6172451" y="3544489"/>
            <a:ext cx="5432174" cy="2729310"/>
          </a:xfrm>
        </p:spPr>
        <p:txBody>
          <a:bodyPr/>
          <a:lstStyle>
            <a:lvl1pPr marL="357188" indent="-357188">
              <a:defRPr/>
            </a:lvl1pPr>
          </a:lstStyle>
          <a:p>
            <a:r>
              <a:rPr lang="nb-NO"/>
              <a:t>Klikk på ikonet for å legge til et bilde</a:t>
            </a:r>
            <a:endParaRPr lang="nb-NO" dirty="0"/>
          </a:p>
        </p:txBody>
      </p:sp>
    </p:spTree>
    <p:extLst>
      <p:ext uri="{BB962C8B-B14F-4D97-AF65-F5344CB8AC3E}">
        <p14:creationId xmlns:p14="http://schemas.microsoft.com/office/powerpoint/2010/main" val="4057284613"/>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12_Title and Content">
    <p:spTree>
      <p:nvGrpSpPr>
        <p:cNvPr id="1" name=""/>
        <p:cNvGrpSpPr/>
        <p:nvPr/>
      </p:nvGrpSpPr>
      <p:grpSpPr>
        <a:xfrm>
          <a:off x="0" y="0"/>
          <a:ext cx="0" cy="0"/>
          <a:chOff x="0" y="0"/>
          <a:chExt cx="0" cy="0"/>
        </a:xfrm>
      </p:grpSpPr>
      <p:sp>
        <p:nvSpPr>
          <p:cNvPr id="13" name="Picture Placeholder 12">
            <a:extLst>
              <a:ext uri="{FF2B5EF4-FFF2-40B4-BE49-F238E27FC236}">
                <a16:creationId xmlns:a16="http://schemas.microsoft.com/office/drawing/2014/main" id="{60F259EE-3CCD-BC42-8A52-99496D9585B9}"/>
              </a:ext>
            </a:extLst>
          </p:cNvPr>
          <p:cNvSpPr>
            <a:spLocks noGrp="1"/>
          </p:cNvSpPr>
          <p:nvPr>
            <p:ph type="pic" sz="quarter" idx="10"/>
          </p:nvPr>
        </p:nvSpPr>
        <p:spPr>
          <a:xfrm>
            <a:off x="587375" y="584201"/>
            <a:ext cx="5400675" cy="5689598"/>
          </a:xfrm>
        </p:spPr>
        <p:txBody>
          <a:bodyPr/>
          <a:lstStyle>
            <a:lvl1pPr marL="357188" indent="-357188">
              <a:defRPr/>
            </a:lvl1pPr>
          </a:lstStyle>
          <a:p>
            <a:r>
              <a:rPr lang="nb-NO"/>
              <a:t>Klikk på ikonet for å legge til et bilde</a:t>
            </a:r>
            <a:endParaRPr lang="nb-NO" dirty="0"/>
          </a:p>
        </p:txBody>
      </p:sp>
      <p:pic>
        <p:nvPicPr>
          <p:cNvPr id="25" name="Picture 24">
            <a:extLst>
              <a:ext uri="{FF2B5EF4-FFF2-40B4-BE49-F238E27FC236}">
                <a16:creationId xmlns:a16="http://schemas.microsoft.com/office/drawing/2014/main" id="{D33F03B8-3054-4940-8F07-437C3A5B6544}"/>
              </a:ext>
            </a:extLst>
          </p:cNvPr>
          <p:cNvPicPr>
            <a:picLocks noChangeAspect="1"/>
          </p:cNvPicPr>
          <p:nvPr userDrawn="1"/>
        </p:nvPicPr>
        <p:blipFill rotWithShape="1">
          <a:blip r:embed="rId2"/>
          <a:srcRect l="14534" t="21251" r="13680" b="16148"/>
          <a:stretch/>
        </p:blipFill>
        <p:spPr>
          <a:xfrm>
            <a:off x="558800" y="6479740"/>
            <a:ext cx="513119" cy="215946"/>
          </a:xfrm>
          <a:prstGeom prst="rect">
            <a:avLst/>
          </a:prstGeom>
        </p:spPr>
      </p:pic>
      <p:sp>
        <p:nvSpPr>
          <p:cNvPr id="26" name="Footer Placeholder 18">
            <a:extLst>
              <a:ext uri="{FF2B5EF4-FFF2-40B4-BE49-F238E27FC236}">
                <a16:creationId xmlns:a16="http://schemas.microsoft.com/office/drawing/2014/main" id="{8B3010F9-4F5B-A34C-9A54-7348557EAE92}"/>
              </a:ext>
            </a:extLst>
          </p:cNvPr>
          <p:cNvSpPr>
            <a:spLocks noGrp="1"/>
          </p:cNvSpPr>
          <p:nvPr>
            <p:ph type="ftr" sz="quarter" idx="12"/>
          </p:nvPr>
        </p:nvSpPr>
        <p:spPr>
          <a:xfrm>
            <a:off x="6167438" y="6466583"/>
            <a:ext cx="1778365" cy="254892"/>
          </a:xfrm>
          <a:prstGeom prst="rect">
            <a:avLst/>
          </a:prstGeom>
        </p:spPr>
        <p:txBody>
          <a:bodyPr lIns="0" tIns="0" rIns="0" bIns="0" anchor="t" anchorCtr="0"/>
          <a:lstStyle>
            <a:lvl1pPr algn="l">
              <a:defRPr sz="900">
                <a:solidFill>
                  <a:schemeClr val="tx1"/>
                </a:solidFill>
              </a:defRPr>
            </a:lvl1pPr>
          </a:lstStyle>
          <a:p>
            <a:r>
              <a:rPr lang="nb-NO" dirty="0" err="1"/>
              <a:t>dsa.no</a:t>
            </a:r>
            <a:endParaRPr lang="nb-NO" dirty="0"/>
          </a:p>
        </p:txBody>
      </p:sp>
      <p:sp>
        <p:nvSpPr>
          <p:cNvPr id="27" name="Slide Number Placeholder 19">
            <a:extLst>
              <a:ext uri="{FF2B5EF4-FFF2-40B4-BE49-F238E27FC236}">
                <a16:creationId xmlns:a16="http://schemas.microsoft.com/office/drawing/2014/main" id="{EE73861B-AA49-D64D-BEE6-1E2C606E77D3}"/>
              </a:ext>
            </a:extLst>
          </p:cNvPr>
          <p:cNvSpPr>
            <a:spLocks noGrp="1"/>
          </p:cNvSpPr>
          <p:nvPr>
            <p:ph type="sldNum" sz="quarter" idx="13"/>
          </p:nvPr>
        </p:nvSpPr>
        <p:spPr>
          <a:xfrm>
            <a:off x="11181708" y="6466583"/>
            <a:ext cx="422917" cy="195685"/>
          </a:xfrm>
          <a:prstGeom prst="rect">
            <a:avLst/>
          </a:prstGeom>
        </p:spPr>
        <p:txBody>
          <a:bodyPr lIns="0" tIns="0" rIns="0" bIns="0" anchor="t" anchorCtr="0"/>
          <a:lstStyle>
            <a:lvl1pPr algn="r">
              <a:defRPr sz="900">
                <a:solidFill>
                  <a:schemeClr val="tx1"/>
                </a:solidFill>
              </a:defRPr>
            </a:lvl1pPr>
          </a:lstStyle>
          <a:p>
            <a:fld id="{A3C6F83C-9DAF-9846-A35A-D5CB66AD5042}" type="slidenum">
              <a:rPr lang="nb-NO" smtClean="0"/>
              <a:pPr/>
              <a:t>‹N°›</a:t>
            </a:fld>
            <a:endParaRPr lang="nb-NO" dirty="0"/>
          </a:p>
        </p:txBody>
      </p:sp>
      <p:sp>
        <p:nvSpPr>
          <p:cNvPr id="28" name="Date Placeholder 17">
            <a:extLst>
              <a:ext uri="{FF2B5EF4-FFF2-40B4-BE49-F238E27FC236}">
                <a16:creationId xmlns:a16="http://schemas.microsoft.com/office/drawing/2014/main" id="{E4A72080-6C1F-9040-AE1C-E3EC13E486AF}"/>
              </a:ext>
            </a:extLst>
          </p:cNvPr>
          <p:cNvSpPr txBox="1">
            <a:spLocks/>
          </p:cNvSpPr>
          <p:nvPr userDrawn="1"/>
        </p:nvSpPr>
        <p:spPr>
          <a:xfrm>
            <a:off x="8067881" y="6466583"/>
            <a:ext cx="2743200" cy="254892"/>
          </a:xfrm>
          <a:prstGeom prst="rect">
            <a:avLst/>
          </a:prstGeom>
        </p:spPr>
        <p:txBody>
          <a:bodyPr vert="horz" lIns="0" tIns="0" rIns="0" bIns="0" rtlCol="0" anchor="t" anchorCtr="0"/>
          <a:lstStyle>
            <a:defPPr>
              <a:defRPr lang="en-US"/>
            </a:defPPr>
            <a:lvl1pPr marL="0" algn="l" defTabSz="457200" rtl="0" eaLnBrk="1" latinLnBrk="0" hangingPunct="1">
              <a:defRPr sz="1200" b="0" i="0" kern="1200">
                <a:solidFill>
                  <a:schemeClr val="tx1">
                    <a:tint val="75000"/>
                  </a:schemeClr>
                </a:solidFill>
                <a:latin typeface="Formular" panose="02000000000000000000" pitchFamily="2" charset="77"/>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103DA430-6D9C-B34F-B6F6-81E7EB4CBEC2}" type="datetimeFigureOut">
              <a:rPr lang="nb-NO" sz="900" smtClean="0">
                <a:solidFill>
                  <a:schemeClr val="tx1"/>
                </a:solidFill>
              </a:rPr>
              <a:pPr/>
              <a:t>10.11.2024</a:t>
            </a:fld>
            <a:endParaRPr lang="nb-NO" sz="900" dirty="0">
              <a:solidFill>
                <a:schemeClr val="tx1"/>
              </a:solidFill>
            </a:endParaRPr>
          </a:p>
        </p:txBody>
      </p:sp>
      <p:sp>
        <p:nvSpPr>
          <p:cNvPr id="10" name="Picture Placeholder 12">
            <a:extLst>
              <a:ext uri="{FF2B5EF4-FFF2-40B4-BE49-F238E27FC236}">
                <a16:creationId xmlns:a16="http://schemas.microsoft.com/office/drawing/2014/main" id="{DFB2C5A9-AEC2-6746-82A8-4C21A6B20575}"/>
              </a:ext>
            </a:extLst>
          </p:cNvPr>
          <p:cNvSpPr>
            <a:spLocks noGrp="1"/>
          </p:cNvSpPr>
          <p:nvPr>
            <p:ph type="pic" sz="quarter" idx="14"/>
          </p:nvPr>
        </p:nvSpPr>
        <p:spPr>
          <a:xfrm>
            <a:off x="6172451" y="584201"/>
            <a:ext cx="5432174" cy="2773362"/>
          </a:xfrm>
        </p:spPr>
        <p:txBody>
          <a:bodyPr/>
          <a:lstStyle>
            <a:lvl1pPr marL="357188" indent="-357188">
              <a:defRPr/>
            </a:lvl1pPr>
          </a:lstStyle>
          <a:p>
            <a:r>
              <a:rPr lang="nb-NO"/>
              <a:t>Klikk på ikonet for å legge til et bilde</a:t>
            </a:r>
            <a:endParaRPr lang="nb-NO" dirty="0"/>
          </a:p>
        </p:txBody>
      </p:sp>
      <p:sp>
        <p:nvSpPr>
          <p:cNvPr id="9" name="Picture Placeholder 12">
            <a:extLst>
              <a:ext uri="{FF2B5EF4-FFF2-40B4-BE49-F238E27FC236}">
                <a16:creationId xmlns:a16="http://schemas.microsoft.com/office/drawing/2014/main" id="{0D100426-6558-CD4A-89D7-81BEFD5FDCC8}"/>
              </a:ext>
            </a:extLst>
          </p:cNvPr>
          <p:cNvSpPr>
            <a:spLocks noGrp="1"/>
          </p:cNvSpPr>
          <p:nvPr>
            <p:ph type="pic" sz="quarter" idx="16"/>
          </p:nvPr>
        </p:nvSpPr>
        <p:spPr>
          <a:xfrm>
            <a:off x="6172451" y="3544489"/>
            <a:ext cx="5432174" cy="2729310"/>
          </a:xfrm>
        </p:spPr>
        <p:txBody>
          <a:bodyPr/>
          <a:lstStyle>
            <a:lvl1pPr marL="357188" indent="-357188">
              <a:defRPr/>
            </a:lvl1pPr>
          </a:lstStyle>
          <a:p>
            <a:r>
              <a:rPr lang="nb-NO"/>
              <a:t>Klikk på ikonet for å legge til et bilde</a:t>
            </a:r>
            <a:endParaRPr lang="nb-NO" dirty="0"/>
          </a:p>
        </p:txBody>
      </p:sp>
    </p:spTree>
    <p:extLst>
      <p:ext uri="{BB962C8B-B14F-4D97-AF65-F5344CB8AC3E}">
        <p14:creationId xmlns:p14="http://schemas.microsoft.com/office/powerpoint/2010/main" val="2194950444"/>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13_Title and Content">
    <p:spTree>
      <p:nvGrpSpPr>
        <p:cNvPr id="1" name=""/>
        <p:cNvGrpSpPr/>
        <p:nvPr/>
      </p:nvGrpSpPr>
      <p:grpSpPr>
        <a:xfrm>
          <a:off x="0" y="0"/>
          <a:ext cx="0" cy="0"/>
          <a:chOff x="0" y="0"/>
          <a:chExt cx="0" cy="0"/>
        </a:xfrm>
      </p:grpSpPr>
      <p:sp>
        <p:nvSpPr>
          <p:cNvPr id="13" name="Picture Placeholder 12">
            <a:extLst>
              <a:ext uri="{FF2B5EF4-FFF2-40B4-BE49-F238E27FC236}">
                <a16:creationId xmlns:a16="http://schemas.microsoft.com/office/drawing/2014/main" id="{60F259EE-3CCD-BC42-8A52-99496D9585B9}"/>
              </a:ext>
            </a:extLst>
          </p:cNvPr>
          <p:cNvSpPr>
            <a:spLocks noGrp="1"/>
          </p:cNvSpPr>
          <p:nvPr>
            <p:ph type="pic" sz="quarter" idx="10"/>
          </p:nvPr>
        </p:nvSpPr>
        <p:spPr>
          <a:xfrm>
            <a:off x="587375" y="584201"/>
            <a:ext cx="7272338" cy="5689598"/>
          </a:xfrm>
        </p:spPr>
        <p:txBody>
          <a:bodyPr/>
          <a:lstStyle>
            <a:lvl1pPr marL="357188" indent="-357188">
              <a:defRPr/>
            </a:lvl1pPr>
          </a:lstStyle>
          <a:p>
            <a:r>
              <a:rPr lang="nb-NO"/>
              <a:t>Klikk på ikonet for å legge til et bilde</a:t>
            </a:r>
            <a:endParaRPr lang="nb-NO" dirty="0"/>
          </a:p>
        </p:txBody>
      </p:sp>
      <p:pic>
        <p:nvPicPr>
          <p:cNvPr id="25" name="Picture 24">
            <a:extLst>
              <a:ext uri="{FF2B5EF4-FFF2-40B4-BE49-F238E27FC236}">
                <a16:creationId xmlns:a16="http://schemas.microsoft.com/office/drawing/2014/main" id="{D33F03B8-3054-4940-8F07-437C3A5B6544}"/>
              </a:ext>
            </a:extLst>
          </p:cNvPr>
          <p:cNvPicPr>
            <a:picLocks noChangeAspect="1"/>
          </p:cNvPicPr>
          <p:nvPr userDrawn="1"/>
        </p:nvPicPr>
        <p:blipFill rotWithShape="1">
          <a:blip r:embed="rId2"/>
          <a:srcRect l="14534" t="21251" r="13680" b="16148"/>
          <a:stretch/>
        </p:blipFill>
        <p:spPr>
          <a:xfrm>
            <a:off x="558800" y="6479740"/>
            <a:ext cx="513119" cy="215946"/>
          </a:xfrm>
          <a:prstGeom prst="rect">
            <a:avLst/>
          </a:prstGeom>
        </p:spPr>
      </p:pic>
      <p:sp>
        <p:nvSpPr>
          <p:cNvPr id="26" name="Footer Placeholder 18">
            <a:extLst>
              <a:ext uri="{FF2B5EF4-FFF2-40B4-BE49-F238E27FC236}">
                <a16:creationId xmlns:a16="http://schemas.microsoft.com/office/drawing/2014/main" id="{8B3010F9-4F5B-A34C-9A54-7348557EAE92}"/>
              </a:ext>
            </a:extLst>
          </p:cNvPr>
          <p:cNvSpPr>
            <a:spLocks noGrp="1"/>
          </p:cNvSpPr>
          <p:nvPr>
            <p:ph type="ftr" sz="quarter" idx="12"/>
          </p:nvPr>
        </p:nvSpPr>
        <p:spPr>
          <a:xfrm>
            <a:off x="6167438" y="6466583"/>
            <a:ext cx="1778365" cy="254892"/>
          </a:xfrm>
          <a:prstGeom prst="rect">
            <a:avLst/>
          </a:prstGeom>
        </p:spPr>
        <p:txBody>
          <a:bodyPr lIns="0" tIns="0" rIns="0" bIns="0" anchor="t" anchorCtr="0"/>
          <a:lstStyle>
            <a:lvl1pPr algn="l">
              <a:defRPr sz="900">
                <a:solidFill>
                  <a:schemeClr val="tx1"/>
                </a:solidFill>
              </a:defRPr>
            </a:lvl1pPr>
          </a:lstStyle>
          <a:p>
            <a:r>
              <a:rPr lang="nb-NO" dirty="0" err="1"/>
              <a:t>dsa.no</a:t>
            </a:r>
            <a:endParaRPr lang="nb-NO" dirty="0"/>
          </a:p>
        </p:txBody>
      </p:sp>
      <p:sp>
        <p:nvSpPr>
          <p:cNvPr id="27" name="Slide Number Placeholder 19">
            <a:extLst>
              <a:ext uri="{FF2B5EF4-FFF2-40B4-BE49-F238E27FC236}">
                <a16:creationId xmlns:a16="http://schemas.microsoft.com/office/drawing/2014/main" id="{EE73861B-AA49-D64D-BEE6-1E2C606E77D3}"/>
              </a:ext>
            </a:extLst>
          </p:cNvPr>
          <p:cNvSpPr>
            <a:spLocks noGrp="1"/>
          </p:cNvSpPr>
          <p:nvPr>
            <p:ph type="sldNum" sz="quarter" idx="13"/>
          </p:nvPr>
        </p:nvSpPr>
        <p:spPr>
          <a:xfrm>
            <a:off x="11181708" y="6466583"/>
            <a:ext cx="422917" cy="195685"/>
          </a:xfrm>
          <a:prstGeom prst="rect">
            <a:avLst/>
          </a:prstGeom>
        </p:spPr>
        <p:txBody>
          <a:bodyPr lIns="0" tIns="0" rIns="0" bIns="0" anchor="t" anchorCtr="0"/>
          <a:lstStyle>
            <a:lvl1pPr algn="r">
              <a:defRPr sz="900">
                <a:solidFill>
                  <a:schemeClr val="tx1"/>
                </a:solidFill>
              </a:defRPr>
            </a:lvl1pPr>
          </a:lstStyle>
          <a:p>
            <a:fld id="{A3C6F83C-9DAF-9846-A35A-D5CB66AD5042}" type="slidenum">
              <a:rPr lang="nb-NO" smtClean="0"/>
              <a:pPr/>
              <a:t>‹N°›</a:t>
            </a:fld>
            <a:endParaRPr lang="nb-NO" dirty="0"/>
          </a:p>
        </p:txBody>
      </p:sp>
      <p:sp>
        <p:nvSpPr>
          <p:cNvPr id="28" name="Date Placeholder 17">
            <a:extLst>
              <a:ext uri="{FF2B5EF4-FFF2-40B4-BE49-F238E27FC236}">
                <a16:creationId xmlns:a16="http://schemas.microsoft.com/office/drawing/2014/main" id="{E4A72080-6C1F-9040-AE1C-E3EC13E486AF}"/>
              </a:ext>
            </a:extLst>
          </p:cNvPr>
          <p:cNvSpPr txBox="1">
            <a:spLocks/>
          </p:cNvSpPr>
          <p:nvPr userDrawn="1"/>
        </p:nvSpPr>
        <p:spPr>
          <a:xfrm>
            <a:off x="8067881" y="6466583"/>
            <a:ext cx="2743200" cy="254892"/>
          </a:xfrm>
          <a:prstGeom prst="rect">
            <a:avLst/>
          </a:prstGeom>
        </p:spPr>
        <p:txBody>
          <a:bodyPr vert="horz" lIns="0" tIns="0" rIns="0" bIns="0" rtlCol="0" anchor="t" anchorCtr="0"/>
          <a:lstStyle>
            <a:defPPr>
              <a:defRPr lang="en-US"/>
            </a:defPPr>
            <a:lvl1pPr marL="0" algn="l" defTabSz="457200" rtl="0" eaLnBrk="1" latinLnBrk="0" hangingPunct="1">
              <a:defRPr sz="1200" b="0" i="0" kern="1200">
                <a:solidFill>
                  <a:schemeClr val="tx1">
                    <a:tint val="75000"/>
                  </a:schemeClr>
                </a:solidFill>
                <a:latin typeface="Formular" panose="02000000000000000000" pitchFamily="2" charset="77"/>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103DA430-6D9C-B34F-B6F6-81E7EB4CBEC2}" type="datetimeFigureOut">
              <a:rPr lang="nb-NO" sz="900" smtClean="0">
                <a:solidFill>
                  <a:schemeClr val="tx1"/>
                </a:solidFill>
              </a:rPr>
              <a:pPr/>
              <a:t>10.11.2024</a:t>
            </a:fld>
            <a:endParaRPr lang="nb-NO" sz="900" dirty="0">
              <a:solidFill>
                <a:schemeClr val="tx1"/>
              </a:solidFill>
            </a:endParaRPr>
          </a:p>
        </p:txBody>
      </p:sp>
      <p:sp>
        <p:nvSpPr>
          <p:cNvPr id="10" name="Picture Placeholder 12">
            <a:extLst>
              <a:ext uri="{FF2B5EF4-FFF2-40B4-BE49-F238E27FC236}">
                <a16:creationId xmlns:a16="http://schemas.microsoft.com/office/drawing/2014/main" id="{DFB2C5A9-AEC2-6746-82A8-4C21A6B20575}"/>
              </a:ext>
            </a:extLst>
          </p:cNvPr>
          <p:cNvSpPr>
            <a:spLocks noGrp="1"/>
          </p:cNvSpPr>
          <p:nvPr>
            <p:ph type="pic" sz="quarter" idx="14"/>
          </p:nvPr>
        </p:nvSpPr>
        <p:spPr>
          <a:xfrm>
            <a:off x="8075613" y="584201"/>
            <a:ext cx="3529012" cy="2773362"/>
          </a:xfrm>
        </p:spPr>
        <p:txBody>
          <a:bodyPr/>
          <a:lstStyle>
            <a:lvl1pPr marL="357188" indent="-357188">
              <a:defRPr/>
            </a:lvl1pPr>
          </a:lstStyle>
          <a:p>
            <a:r>
              <a:rPr lang="nb-NO"/>
              <a:t>Klikk på ikonet for å legge til et bilde</a:t>
            </a:r>
            <a:endParaRPr lang="nb-NO" dirty="0"/>
          </a:p>
        </p:txBody>
      </p:sp>
      <p:sp>
        <p:nvSpPr>
          <p:cNvPr id="9" name="Picture Placeholder 12">
            <a:extLst>
              <a:ext uri="{FF2B5EF4-FFF2-40B4-BE49-F238E27FC236}">
                <a16:creationId xmlns:a16="http://schemas.microsoft.com/office/drawing/2014/main" id="{0D100426-6558-CD4A-89D7-81BEFD5FDCC8}"/>
              </a:ext>
            </a:extLst>
          </p:cNvPr>
          <p:cNvSpPr>
            <a:spLocks noGrp="1"/>
          </p:cNvSpPr>
          <p:nvPr>
            <p:ph type="pic" sz="quarter" idx="16"/>
          </p:nvPr>
        </p:nvSpPr>
        <p:spPr>
          <a:xfrm>
            <a:off x="8075613" y="3544489"/>
            <a:ext cx="3529012" cy="2729310"/>
          </a:xfrm>
        </p:spPr>
        <p:txBody>
          <a:bodyPr/>
          <a:lstStyle>
            <a:lvl1pPr marL="357188" indent="-357188">
              <a:defRPr/>
            </a:lvl1pPr>
          </a:lstStyle>
          <a:p>
            <a:r>
              <a:rPr lang="nb-NO"/>
              <a:t>Klikk på ikonet for å legge til et bilde</a:t>
            </a:r>
            <a:endParaRPr lang="nb-NO" dirty="0"/>
          </a:p>
        </p:txBody>
      </p:sp>
    </p:spTree>
    <p:extLst>
      <p:ext uri="{BB962C8B-B14F-4D97-AF65-F5344CB8AC3E}">
        <p14:creationId xmlns:p14="http://schemas.microsoft.com/office/powerpoint/2010/main" val="73466416"/>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9_Title and Content">
    <p:bg>
      <p:bgPr>
        <a:solidFill>
          <a:schemeClr val="bg2"/>
        </a:solidFill>
        <a:effectLst/>
      </p:bgPr>
    </p:bg>
    <p:spTree>
      <p:nvGrpSpPr>
        <p:cNvPr id="1" name=""/>
        <p:cNvGrpSpPr/>
        <p:nvPr/>
      </p:nvGrpSpPr>
      <p:grpSpPr>
        <a:xfrm>
          <a:off x="0" y="0"/>
          <a:ext cx="0" cy="0"/>
          <a:chOff x="0" y="0"/>
          <a:chExt cx="0" cy="0"/>
        </a:xfrm>
      </p:grpSpPr>
      <p:sp>
        <p:nvSpPr>
          <p:cNvPr id="26" name="Footer Placeholder 18">
            <a:extLst>
              <a:ext uri="{FF2B5EF4-FFF2-40B4-BE49-F238E27FC236}">
                <a16:creationId xmlns:a16="http://schemas.microsoft.com/office/drawing/2014/main" id="{8B3010F9-4F5B-A34C-9A54-7348557EAE92}"/>
              </a:ext>
            </a:extLst>
          </p:cNvPr>
          <p:cNvSpPr>
            <a:spLocks noGrp="1"/>
          </p:cNvSpPr>
          <p:nvPr>
            <p:ph type="ftr" sz="quarter" idx="12"/>
          </p:nvPr>
        </p:nvSpPr>
        <p:spPr>
          <a:xfrm>
            <a:off x="6167438" y="6466583"/>
            <a:ext cx="1778365" cy="254892"/>
          </a:xfrm>
          <a:prstGeom prst="rect">
            <a:avLst/>
          </a:prstGeom>
        </p:spPr>
        <p:txBody>
          <a:bodyPr lIns="0" tIns="0" rIns="0" bIns="0" anchor="t" anchorCtr="0"/>
          <a:lstStyle>
            <a:lvl1pPr algn="l">
              <a:defRPr sz="900">
                <a:solidFill>
                  <a:schemeClr val="tx1"/>
                </a:solidFill>
              </a:defRPr>
            </a:lvl1pPr>
          </a:lstStyle>
          <a:p>
            <a:r>
              <a:rPr lang="nb-NO" dirty="0" err="1"/>
              <a:t>dsa.no</a:t>
            </a:r>
            <a:endParaRPr lang="nb-NO" dirty="0"/>
          </a:p>
        </p:txBody>
      </p:sp>
      <p:sp>
        <p:nvSpPr>
          <p:cNvPr id="27" name="Slide Number Placeholder 19">
            <a:extLst>
              <a:ext uri="{FF2B5EF4-FFF2-40B4-BE49-F238E27FC236}">
                <a16:creationId xmlns:a16="http://schemas.microsoft.com/office/drawing/2014/main" id="{EE73861B-AA49-D64D-BEE6-1E2C606E77D3}"/>
              </a:ext>
            </a:extLst>
          </p:cNvPr>
          <p:cNvSpPr>
            <a:spLocks noGrp="1"/>
          </p:cNvSpPr>
          <p:nvPr>
            <p:ph type="sldNum" sz="quarter" idx="13"/>
          </p:nvPr>
        </p:nvSpPr>
        <p:spPr>
          <a:xfrm>
            <a:off x="11181708" y="6466583"/>
            <a:ext cx="422917" cy="195685"/>
          </a:xfrm>
          <a:prstGeom prst="rect">
            <a:avLst/>
          </a:prstGeom>
        </p:spPr>
        <p:txBody>
          <a:bodyPr lIns="0" tIns="0" rIns="0" bIns="0" anchor="t" anchorCtr="0"/>
          <a:lstStyle>
            <a:lvl1pPr algn="r">
              <a:defRPr sz="900">
                <a:solidFill>
                  <a:schemeClr val="tx1"/>
                </a:solidFill>
              </a:defRPr>
            </a:lvl1pPr>
          </a:lstStyle>
          <a:p>
            <a:fld id="{A3C6F83C-9DAF-9846-A35A-D5CB66AD5042}" type="slidenum">
              <a:rPr lang="nb-NO" smtClean="0"/>
              <a:pPr/>
              <a:t>‹N°›</a:t>
            </a:fld>
            <a:endParaRPr lang="nb-NO" dirty="0"/>
          </a:p>
        </p:txBody>
      </p:sp>
      <p:sp>
        <p:nvSpPr>
          <p:cNvPr id="28" name="Date Placeholder 17">
            <a:extLst>
              <a:ext uri="{FF2B5EF4-FFF2-40B4-BE49-F238E27FC236}">
                <a16:creationId xmlns:a16="http://schemas.microsoft.com/office/drawing/2014/main" id="{E4A72080-6C1F-9040-AE1C-E3EC13E486AF}"/>
              </a:ext>
            </a:extLst>
          </p:cNvPr>
          <p:cNvSpPr txBox="1">
            <a:spLocks/>
          </p:cNvSpPr>
          <p:nvPr userDrawn="1"/>
        </p:nvSpPr>
        <p:spPr>
          <a:xfrm>
            <a:off x="8067881" y="6466583"/>
            <a:ext cx="2743200" cy="254892"/>
          </a:xfrm>
          <a:prstGeom prst="rect">
            <a:avLst/>
          </a:prstGeom>
        </p:spPr>
        <p:txBody>
          <a:bodyPr vert="horz" lIns="0" tIns="0" rIns="0" bIns="0" rtlCol="0" anchor="t" anchorCtr="0"/>
          <a:lstStyle>
            <a:defPPr>
              <a:defRPr lang="en-US"/>
            </a:defPPr>
            <a:lvl1pPr marL="0" algn="l" defTabSz="457200" rtl="0" eaLnBrk="1" latinLnBrk="0" hangingPunct="1">
              <a:defRPr sz="1200" b="0" i="0" kern="1200">
                <a:solidFill>
                  <a:schemeClr val="tx1">
                    <a:tint val="75000"/>
                  </a:schemeClr>
                </a:solidFill>
                <a:latin typeface="Formular" panose="02000000000000000000" pitchFamily="2" charset="77"/>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103DA430-6D9C-B34F-B6F6-81E7EB4CBEC2}" type="datetimeFigureOut">
              <a:rPr lang="nb-NO" sz="900" smtClean="0">
                <a:solidFill>
                  <a:schemeClr val="tx1"/>
                </a:solidFill>
              </a:rPr>
              <a:pPr/>
              <a:t>10.11.2024</a:t>
            </a:fld>
            <a:endParaRPr lang="nb-NO" sz="900" dirty="0">
              <a:solidFill>
                <a:schemeClr val="tx1"/>
              </a:solidFill>
            </a:endParaRPr>
          </a:p>
        </p:txBody>
      </p:sp>
      <p:sp>
        <p:nvSpPr>
          <p:cNvPr id="8" name="Picture Placeholder 12">
            <a:extLst>
              <a:ext uri="{FF2B5EF4-FFF2-40B4-BE49-F238E27FC236}">
                <a16:creationId xmlns:a16="http://schemas.microsoft.com/office/drawing/2014/main" id="{E8FA0D39-1087-D24D-8063-572E368999C6}"/>
              </a:ext>
            </a:extLst>
          </p:cNvPr>
          <p:cNvSpPr>
            <a:spLocks noGrp="1"/>
          </p:cNvSpPr>
          <p:nvPr>
            <p:ph type="pic" sz="quarter" idx="15"/>
          </p:nvPr>
        </p:nvSpPr>
        <p:spPr>
          <a:xfrm>
            <a:off x="587375" y="3544489"/>
            <a:ext cx="5400675" cy="2729310"/>
          </a:xfrm>
        </p:spPr>
        <p:txBody>
          <a:bodyPr/>
          <a:lstStyle>
            <a:lvl1pPr marL="357188" indent="-357188">
              <a:defRPr/>
            </a:lvl1pPr>
          </a:lstStyle>
          <a:p>
            <a:r>
              <a:rPr lang="nb-NO"/>
              <a:t>Klikk på ikonet for å legge til et bilde</a:t>
            </a:r>
            <a:endParaRPr lang="nb-NO" dirty="0"/>
          </a:p>
        </p:txBody>
      </p:sp>
      <p:sp>
        <p:nvSpPr>
          <p:cNvPr id="9" name="Picture Placeholder 12">
            <a:extLst>
              <a:ext uri="{FF2B5EF4-FFF2-40B4-BE49-F238E27FC236}">
                <a16:creationId xmlns:a16="http://schemas.microsoft.com/office/drawing/2014/main" id="{0D100426-6558-CD4A-89D7-81BEFD5FDCC8}"/>
              </a:ext>
            </a:extLst>
          </p:cNvPr>
          <p:cNvSpPr>
            <a:spLocks noGrp="1"/>
          </p:cNvSpPr>
          <p:nvPr>
            <p:ph type="pic" sz="quarter" idx="16"/>
          </p:nvPr>
        </p:nvSpPr>
        <p:spPr>
          <a:xfrm>
            <a:off x="6172451" y="3544489"/>
            <a:ext cx="5438752" cy="2729310"/>
          </a:xfrm>
        </p:spPr>
        <p:txBody>
          <a:bodyPr/>
          <a:lstStyle>
            <a:lvl1pPr marL="357188" indent="-357188">
              <a:defRPr/>
            </a:lvl1pPr>
          </a:lstStyle>
          <a:p>
            <a:r>
              <a:rPr lang="nb-NO"/>
              <a:t>Klikk på ikonet for å legge til et bilde</a:t>
            </a:r>
            <a:endParaRPr lang="nb-NO" dirty="0"/>
          </a:p>
        </p:txBody>
      </p:sp>
      <p:sp>
        <p:nvSpPr>
          <p:cNvPr id="3" name="Text Placeholder 2">
            <a:extLst>
              <a:ext uri="{FF2B5EF4-FFF2-40B4-BE49-F238E27FC236}">
                <a16:creationId xmlns:a16="http://schemas.microsoft.com/office/drawing/2014/main" id="{27A0798E-B4F1-E648-AF0D-2532C1BE7E76}"/>
              </a:ext>
            </a:extLst>
          </p:cNvPr>
          <p:cNvSpPr>
            <a:spLocks noGrp="1"/>
          </p:cNvSpPr>
          <p:nvPr>
            <p:ph type="body" sz="quarter" idx="17"/>
          </p:nvPr>
        </p:nvSpPr>
        <p:spPr>
          <a:xfrm>
            <a:off x="587375" y="584200"/>
            <a:ext cx="5400675" cy="2952750"/>
          </a:xfrm>
          <a:solidFill>
            <a:schemeClr val="bg1"/>
          </a:solidFill>
        </p:spPr>
        <p:txBody>
          <a:bodyPr lIns="180000" tIns="180000" rIns="180000" bIns="180000">
            <a:normAutofit/>
          </a:bodyPr>
          <a:lstStyle>
            <a:lvl1pPr marL="0" indent="0">
              <a:buFontTx/>
              <a:buNone/>
              <a:defRPr sz="1800"/>
            </a:lvl1pPr>
          </a:lstStyle>
          <a:p>
            <a:pPr lvl="0"/>
            <a:r>
              <a:rPr lang="nb-NO"/>
              <a:t>Klikk for å redigere tekststiler i malen</a:t>
            </a:r>
          </a:p>
        </p:txBody>
      </p:sp>
      <p:sp>
        <p:nvSpPr>
          <p:cNvPr id="12" name="Text Placeholder 2">
            <a:extLst>
              <a:ext uri="{FF2B5EF4-FFF2-40B4-BE49-F238E27FC236}">
                <a16:creationId xmlns:a16="http://schemas.microsoft.com/office/drawing/2014/main" id="{9861EE58-9D51-6B43-B1EA-5610B0AEBEBD}"/>
              </a:ext>
            </a:extLst>
          </p:cNvPr>
          <p:cNvSpPr>
            <a:spLocks noGrp="1"/>
          </p:cNvSpPr>
          <p:nvPr>
            <p:ph type="body" sz="quarter" idx="18"/>
          </p:nvPr>
        </p:nvSpPr>
        <p:spPr>
          <a:xfrm>
            <a:off x="6165873" y="591739"/>
            <a:ext cx="5438752" cy="2952750"/>
          </a:xfrm>
          <a:solidFill>
            <a:schemeClr val="bg1"/>
          </a:solidFill>
        </p:spPr>
        <p:txBody>
          <a:bodyPr lIns="180000" tIns="180000" rIns="180000" bIns="180000">
            <a:normAutofit/>
          </a:bodyPr>
          <a:lstStyle>
            <a:lvl1pPr marL="0" indent="0">
              <a:buFontTx/>
              <a:buNone/>
              <a:defRPr sz="1800"/>
            </a:lvl1pPr>
          </a:lstStyle>
          <a:p>
            <a:pPr lvl="0"/>
            <a:r>
              <a:rPr lang="nb-NO"/>
              <a:t>Klikk for å redigere tekststiler i malen</a:t>
            </a:r>
          </a:p>
        </p:txBody>
      </p:sp>
      <p:pic>
        <p:nvPicPr>
          <p:cNvPr id="2" name="Bild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27724" y="6523125"/>
            <a:ext cx="598550" cy="260239"/>
          </a:xfrm>
          <a:prstGeom prst="rect">
            <a:avLst/>
          </a:prstGeom>
        </p:spPr>
      </p:pic>
    </p:spTree>
    <p:extLst>
      <p:ext uri="{BB962C8B-B14F-4D97-AF65-F5344CB8AC3E}">
        <p14:creationId xmlns:p14="http://schemas.microsoft.com/office/powerpoint/2010/main" val="2640710690"/>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11_Title and Content">
    <p:bg>
      <p:bgPr>
        <a:solidFill>
          <a:schemeClr val="bg2"/>
        </a:solidFill>
        <a:effectLst/>
      </p:bgPr>
    </p:bg>
    <p:spTree>
      <p:nvGrpSpPr>
        <p:cNvPr id="1" name=""/>
        <p:cNvGrpSpPr/>
        <p:nvPr/>
      </p:nvGrpSpPr>
      <p:grpSpPr>
        <a:xfrm>
          <a:off x="0" y="0"/>
          <a:ext cx="0" cy="0"/>
          <a:chOff x="0" y="0"/>
          <a:chExt cx="0" cy="0"/>
        </a:xfrm>
      </p:grpSpPr>
      <p:sp>
        <p:nvSpPr>
          <p:cNvPr id="13" name="Picture Placeholder 12">
            <a:extLst>
              <a:ext uri="{FF2B5EF4-FFF2-40B4-BE49-F238E27FC236}">
                <a16:creationId xmlns:a16="http://schemas.microsoft.com/office/drawing/2014/main" id="{60F259EE-3CCD-BC42-8A52-99496D9585B9}"/>
              </a:ext>
            </a:extLst>
          </p:cNvPr>
          <p:cNvSpPr>
            <a:spLocks noGrp="1"/>
          </p:cNvSpPr>
          <p:nvPr>
            <p:ph type="pic" sz="quarter" idx="10"/>
          </p:nvPr>
        </p:nvSpPr>
        <p:spPr>
          <a:xfrm>
            <a:off x="3289209" y="584201"/>
            <a:ext cx="2698841" cy="2773362"/>
          </a:xfrm>
        </p:spPr>
        <p:txBody>
          <a:bodyPr/>
          <a:lstStyle/>
          <a:p>
            <a:r>
              <a:rPr lang="nb-NO"/>
              <a:t>Klikk på ikonet for å legge til et bilde</a:t>
            </a:r>
            <a:endParaRPr lang="nb-NO" dirty="0"/>
          </a:p>
        </p:txBody>
      </p:sp>
      <p:sp>
        <p:nvSpPr>
          <p:cNvPr id="26" name="Footer Placeholder 18">
            <a:extLst>
              <a:ext uri="{FF2B5EF4-FFF2-40B4-BE49-F238E27FC236}">
                <a16:creationId xmlns:a16="http://schemas.microsoft.com/office/drawing/2014/main" id="{8B3010F9-4F5B-A34C-9A54-7348557EAE92}"/>
              </a:ext>
            </a:extLst>
          </p:cNvPr>
          <p:cNvSpPr>
            <a:spLocks noGrp="1"/>
          </p:cNvSpPr>
          <p:nvPr>
            <p:ph type="ftr" sz="quarter" idx="12"/>
          </p:nvPr>
        </p:nvSpPr>
        <p:spPr>
          <a:xfrm>
            <a:off x="6167438" y="6466583"/>
            <a:ext cx="1778365" cy="254892"/>
          </a:xfrm>
          <a:prstGeom prst="rect">
            <a:avLst/>
          </a:prstGeom>
        </p:spPr>
        <p:txBody>
          <a:bodyPr lIns="0" tIns="0" rIns="0" bIns="0" anchor="t" anchorCtr="0"/>
          <a:lstStyle>
            <a:lvl1pPr algn="l">
              <a:defRPr sz="900">
                <a:solidFill>
                  <a:schemeClr val="tx1"/>
                </a:solidFill>
              </a:defRPr>
            </a:lvl1pPr>
          </a:lstStyle>
          <a:p>
            <a:r>
              <a:rPr lang="nb-NO" dirty="0" err="1"/>
              <a:t>dsa.no</a:t>
            </a:r>
            <a:endParaRPr lang="nb-NO" dirty="0"/>
          </a:p>
        </p:txBody>
      </p:sp>
      <p:sp>
        <p:nvSpPr>
          <p:cNvPr id="27" name="Slide Number Placeholder 19">
            <a:extLst>
              <a:ext uri="{FF2B5EF4-FFF2-40B4-BE49-F238E27FC236}">
                <a16:creationId xmlns:a16="http://schemas.microsoft.com/office/drawing/2014/main" id="{EE73861B-AA49-D64D-BEE6-1E2C606E77D3}"/>
              </a:ext>
            </a:extLst>
          </p:cNvPr>
          <p:cNvSpPr>
            <a:spLocks noGrp="1"/>
          </p:cNvSpPr>
          <p:nvPr>
            <p:ph type="sldNum" sz="quarter" idx="13"/>
          </p:nvPr>
        </p:nvSpPr>
        <p:spPr>
          <a:xfrm>
            <a:off x="11181708" y="6466583"/>
            <a:ext cx="422917" cy="195685"/>
          </a:xfrm>
          <a:prstGeom prst="rect">
            <a:avLst/>
          </a:prstGeom>
        </p:spPr>
        <p:txBody>
          <a:bodyPr lIns="0" tIns="0" rIns="0" bIns="0" anchor="t" anchorCtr="0"/>
          <a:lstStyle>
            <a:lvl1pPr algn="r">
              <a:defRPr sz="900">
                <a:solidFill>
                  <a:schemeClr val="tx1"/>
                </a:solidFill>
              </a:defRPr>
            </a:lvl1pPr>
          </a:lstStyle>
          <a:p>
            <a:fld id="{A3C6F83C-9DAF-9846-A35A-D5CB66AD5042}" type="slidenum">
              <a:rPr lang="nb-NO" smtClean="0"/>
              <a:pPr/>
              <a:t>‹N°›</a:t>
            </a:fld>
            <a:endParaRPr lang="nb-NO" dirty="0"/>
          </a:p>
        </p:txBody>
      </p:sp>
      <p:sp>
        <p:nvSpPr>
          <p:cNvPr id="28" name="Date Placeholder 17">
            <a:extLst>
              <a:ext uri="{FF2B5EF4-FFF2-40B4-BE49-F238E27FC236}">
                <a16:creationId xmlns:a16="http://schemas.microsoft.com/office/drawing/2014/main" id="{E4A72080-6C1F-9040-AE1C-E3EC13E486AF}"/>
              </a:ext>
            </a:extLst>
          </p:cNvPr>
          <p:cNvSpPr txBox="1">
            <a:spLocks/>
          </p:cNvSpPr>
          <p:nvPr userDrawn="1"/>
        </p:nvSpPr>
        <p:spPr>
          <a:xfrm>
            <a:off x="8067881" y="6466583"/>
            <a:ext cx="2743200" cy="254892"/>
          </a:xfrm>
          <a:prstGeom prst="rect">
            <a:avLst/>
          </a:prstGeom>
        </p:spPr>
        <p:txBody>
          <a:bodyPr vert="horz" lIns="0" tIns="0" rIns="0" bIns="0" rtlCol="0" anchor="t" anchorCtr="0"/>
          <a:lstStyle>
            <a:defPPr>
              <a:defRPr lang="en-US"/>
            </a:defPPr>
            <a:lvl1pPr marL="0" algn="l" defTabSz="457200" rtl="0" eaLnBrk="1" latinLnBrk="0" hangingPunct="1">
              <a:defRPr sz="1200" b="0" i="0" kern="1200">
                <a:solidFill>
                  <a:schemeClr val="tx1">
                    <a:tint val="75000"/>
                  </a:schemeClr>
                </a:solidFill>
                <a:latin typeface="Formular" panose="02000000000000000000" pitchFamily="2" charset="77"/>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103DA430-6D9C-B34F-B6F6-81E7EB4CBEC2}" type="datetimeFigureOut">
              <a:rPr lang="nb-NO" sz="900" smtClean="0">
                <a:solidFill>
                  <a:schemeClr val="tx1"/>
                </a:solidFill>
              </a:rPr>
              <a:pPr/>
              <a:t>10.11.2024</a:t>
            </a:fld>
            <a:endParaRPr lang="nb-NO" sz="900" dirty="0">
              <a:solidFill>
                <a:schemeClr val="tx1"/>
              </a:solidFill>
            </a:endParaRPr>
          </a:p>
        </p:txBody>
      </p:sp>
      <p:sp>
        <p:nvSpPr>
          <p:cNvPr id="11" name="Text Placeholder 2">
            <a:extLst>
              <a:ext uri="{FF2B5EF4-FFF2-40B4-BE49-F238E27FC236}">
                <a16:creationId xmlns:a16="http://schemas.microsoft.com/office/drawing/2014/main" id="{A594F40B-453E-574F-94DF-37F8ECCC276D}"/>
              </a:ext>
            </a:extLst>
          </p:cNvPr>
          <p:cNvSpPr>
            <a:spLocks noGrp="1"/>
          </p:cNvSpPr>
          <p:nvPr>
            <p:ph type="body" sz="quarter" idx="17"/>
          </p:nvPr>
        </p:nvSpPr>
        <p:spPr>
          <a:xfrm>
            <a:off x="587375" y="584200"/>
            <a:ext cx="2698841" cy="2773363"/>
          </a:xfrm>
          <a:solidFill>
            <a:schemeClr val="bg1"/>
          </a:solidFill>
        </p:spPr>
        <p:txBody>
          <a:bodyPr lIns="180000" tIns="180000" rIns="180000" bIns="180000">
            <a:normAutofit/>
          </a:bodyPr>
          <a:lstStyle>
            <a:lvl1pPr marL="0" indent="0">
              <a:buFontTx/>
              <a:buNone/>
              <a:defRPr sz="1800"/>
            </a:lvl1pPr>
          </a:lstStyle>
          <a:p>
            <a:pPr lvl="0"/>
            <a:r>
              <a:rPr lang="nb-NO"/>
              <a:t>Klikk for å redigere tekststiler i malen</a:t>
            </a:r>
          </a:p>
        </p:txBody>
      </p:sp>
      <p:sp>
        <p:nvSpPr>
          <p:cNvPr id="12" name="Picture Placeholder 12">
            <a:extLst>
              <a:ext uri="{FF2B5EF4-FFF2-40B4-BE49-F238E27FC236}">
                <a16:creationId xmlns:a16="http://schemas.microsoft.com/office/drawing/2014/main" id="{16A1531C-CF36-B04D-B279-CFEF1165CAEC}"/>
              </a:ext>
            </a:extLst>
          </p:cNvPr>
          <p:cNvSpPr>
            <a:spLocks noGrp="1"/>
          </p:cNvSpPr>
          <p:nvPr>
            <p:ph type="pic" sz="quarter" idx="18"/>
          </p:nvPr>
        </p:nvSpPr>
        <p:spPr>
          <a:xfrm>
            <a:off x="8867707" y="584201"/>
            <a:ext cx="2698841" cy="2773362"/>
          </a:xfrm>
        </p:spPr>
        <p:txBody>
          <a:bodyPr/>
          <a:lstStyle/>
          <a:p>
            <a:r>
              <a:rPr lang="nb-NO"/>
              <a:t>Klikk på ikonet for å legge til et bilde</a:t>
            </a:r>
            <a:endParaRPr lang="nb-NO" dirty="0"/>
          </a:p>
        </p:txBody>
      </p:sp>
      <p:sp>
        <p:nvSpPr>
          <p:cNvPr id="14" name="Text Placeholder 2">
            <a:extLst>
              <a:ext uri="{FF2B5EF4-FFF2-40B4-BE49-F238E27FC236}">
                <a16:creationId xmlns:a16="http://schemas.microsoft.com/office/drawing/2014/main" id="{C92BF51D-41E7-B241-BD98-612E4F19F939}"/>
              </a:ext>
            </a:extLst>
          </p:cNvPr>
          <p:cNvSpPr>
            <a:spLocks noGrp="1"/>
          </p:cNvSpPr>
          <p:nvPr>
            <p:ph type="body" sz="quarter" idx="19"/>
          </p:nvPr>
        </p:nvSpPr>
        <p:spPr>
          <a:xfrm>
            <a:off x="6165873" y="584200"/>
            <a:ext cx="2698841" cy="2773363"/>
          </a:xfrm>
          <a:solidFill>
            <a:schemeClr val="bg1"/>
          </a:solidFill>
        </p:spPr>
        <p:txBody>
          <a:bodyPr lIns="180000" tIns="180000" rIns="180000" bIns="180000">
            <a:normAutofit/>
          </a:bodyPr>
          <a:lstStyle>
            <a:lvl1pPr marL="0" indent="0">
              <a:buFontTx/>
              <a:buNone/>
              <a:defRPr sz="1800"/>
            </a:lvl1pPr>
          </a:lstStyle>
          <a:p>
            <a:pPr lvl="0"/>
            <a:r>
              <a:rPr lang="nb-NO"/>
              <a:t>Klikk for å redigere tekststiler i malen</a:t>
            </a:r>
          </a:p>
        </p:txBody>
      </p:sp>
      <p:sp>
        <p:nvSpPr>
          <p:cNvPr id="15" name="Picture Placeholder 12">
            <a:extLst>
              <a:ext uri="{FF2B5EF4-FFF2-40B4-BE49-F238E27FC236}">
                <a16:creationId xmlns:a16="http://schemas.microsoft.com/office/drawing/2014/main" id="{1B6557E8-1B58-4543-8501-118C009CC46C}"/>
              </a:ext>
            </a:extLst>
          </p:cNvPr>
          <p:cNvSpPr>
            <a:spLocks noGrp="1"/>
          </p:cNvSpPr>
          <p:nvPr>
            <p:ph type="pic" sz="quarter" idx="20"/>
          </p:nvPr>
        </p:nvSpPr>
        <p:spPr>
          <a:xfrm>
            <a:off x="3289209" y="3544489"/>
            <a:ext cx="2698841" cy="2729310"/>
          </a:xfrm>
        </p:spPr>
        <p:txBody>
          <a:bodyPr/>
          <a:lstStyle/>
          <a:p>
            <a:r>
              <a:rPr lang="nb-NO"/>
              <a:t>Klikk på ikonet for å legge til et bilde</a:t>
            </a:r>
            <a:endParaRPr lang="nb-NO" dirty="0"/>
          </a:p>
        </p:txBody>
      </p:sp>
      <p:sp>
        <p:nvSpPr>
          <p:cNvPr id="16" name="Text Placeholder 2">
            <a:extLst>
              <a:ext uri="{FF2B5EF4-FFF2-40B4-BE49-F238E27FC236}">
                <a16:creationId xmlns:a16="http://schemas.microsoft.com/office/drawing/2014/main" id="{D7982190-4C04-1447-87B5-24E485B3F63D}"/>
              </a:ext>
            </a:extLst>
          </p:cNvPr>
          <p:cNvSpPr>
            <a:spLocks noGrp="1"/>
          </p:cNvSpPr>
          <p:nvPr>
            <p:ph type="body" sz="quarter" idx="21"/>
          </p:nvPr>
        </p:nvSpPr>
        <p:spPr>
          <a:xfrm>
            <a:off x="587375" y="3544488"/>
            <a:ext cx="2698841" cy="2729311"/>
          </a:xfrm>
          <a:solidFill>
            <a:schemeClr val="bg1"/>
          </a:solidFill>
        </p:spPr>
        <p:txBody>
          <a:bodyPr lIns="180000" tIns="180000" rIns="180000" bIns="180000">
            <a:normAutofit/>
          </a:bodyPr>
          <a:lstStyle>
            <a:lvl1pPr marL="0" indent="0">
              <a:buFontTx/>
              <a:buNone/>
              <a:defRPr sz="1800"/>
            </a:lvl1pPr>
          </a:lstStyle>
          <a:p>
            <a:pPr lvl="0"/>
            <a:r>
              <a:rPr lang="nb-NO"/>
              <a:t>Klikk for å redigere tekststiler i malen</a:t>
            </a:r>
          </a:p>
        </p:txBody>
      </p:sp>
      <p:sp>
        <p:nvSpPr>
          <p:cNvPr id="17" name="Picture Placeholder 12">
            <a:extLst>
              <a:ext uri="{FF2B5EF4-FFF2-40B4-BE49-F238E27FC236}">
                <a16:creationId xmlns:a16="http://schemas.microsoft.com/office/drawing/2014/main" id="{57980E65-1B87-0641-AD84-90100E93AFED}"/>
              </a:ext>
            </a:extLst>
          </p:cNvPr>
          <p:cNvSpPr>
            <a:spLocks noGrp="1"/>
          </p:cNvSpPr>
          <p:nvPr>
            <p:ph type="pic" sz="quarter" idx="22"/>
          </p:nvPr>
        </p:nvSpPr>
        <p:spPr>
          <a:xfrm>
            <a:off x="8867707" y="3544489"/>
            <a:ext cx="2698841" cy="2729310"/>
          </a:xfrm>
        </p:spPr>
        <p:txBody>
          <a:bodyPr/>
          <a:lstStyle/>
          <a:p>
            <a:r>
              <a:rPr lang="nb-NO"/>
              <a:t>Klikk på ikonet for å legge til et bilde</a:t>
            </a:r>
            <a:endParaRPr lang="nb-NO" dirty="0"/>
          </a:p>
        </p:txBody>
      </p:sp>
      <p:sp>
        <p:nvSpPr>
          <p:cNvPr id="18" name="Text Placeholder 2">
            <a:extLst>
              <a:ext uri="{FF2B5EF4-FFF2-40B4-BE49-F238E27FC236}">
                <a16:creationId xmlns:a16="http://schemas.microsoft.com/office/drawing/2014/main" id="{7966D7AF-9D02-5241-BFC3-22E8BC3F4E8F}"/>
              </a:ext>
            </a:extLst>
          </p:cNvPr>
          <p:cNvSpPr>
            <a:spLocks noGrp="1"/>
          </p:cNvSpPr>
          <p:nvPr>
            <p:ph type="body" sz="quarter" idx="23"/>
          </p:nvPr>
        </p:nvSpPr>
        <p:spPr>
          <a:xfrm>
            <a:off x="6165873" y="3544488"/>
            <a:ext cx="2698841" cy="2729311"/>
          </a:xfrm>
          <a:solidFill>
            <a:schemeClr val="bg1"/>
          </a:solidFill>
        </p:spPr>
        <p:txBody>
          <a:bodyPr lIns="180000" tIns="180000" rIns="180000" bIns="180000">
            <a:normAutofit/>
          </a:bodyPr>
          <a:lstStyle>
            <a:lvl1pPr marL="0" indent="0">
              <a:buFontTx/>
              <a:buNone/>
              <a:defRPr sz="1800"/>
            </a:lvl1pPr>
          </a:lstStyle>
          <a:p>
            <a:pPr lvl="0"/>
            <a:r>
              <a:rPr lang="nb-NO"/>
              <a:t>Klikk for å redigere tekststiler i malen</a:t>
            </a:r>
          </a:p>
        </p:txBody>
      </p:sp>
      <p:pic>
        <p:nvPicPr>
          <p:cNvPr id="19" name="Bilde 1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27723" y="6518277"/>
            <a:ext cx="609701" cy="265087"/>
          </a:xfrm>
          <a:prstGeom prst="rect">
            <a:avLst/>
          </a:prstGeom>
        </p:spPr>
      </p:pic>
    </p:spTree>
    <p:extLst>
      <p:ext uri="{BB962C8B-B14F-4D97-AF65-F5344CB8AC3E}">
        <p14:creationId xmlns:p14="http://schemas.microsoft.com/office/powerpoint/2010/main" val="1434887969"/>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14_Title and Content">
    <p:bg>
      <p:bgPr>
        <a:solidFill>
          <a:schemeClr val="bg1"/>
        </a:solidFill>
        <a:effectLst/>
      </p:bgPr>
    </p:bg>
    <p:spTree>
      <p:nvGrpSpPr>
        <p:cNvPr id="1" name=""/>
        <p:cNvGrpSpPr/>
        <p:nvPr/>
      </p:nvGrpSpPr>
      <p:grpSpPr>
        <a:xfrm>
          <a:off x="0" y="0"/>
          <a:ext cx="0" cy="0"/>
          <a:chOff x="0" y="0"/>
          <a:chExt cx="0" cy="0"/>
        </a:xfrm>
      </p:grpSpPr>
      <p:sp>
        <p:nvSpPr>
          <p:cNvPr id="13" name="Picture Placeholder 12">
            <a:extLst>
              <a:ext uri="{FF2B5EF4-FFF2-40B4-BE49-F238E27FC236}">
                <a16:creationId xmlns:a16="http://schemas.microsoft.com/office/drawing/2014/main" id="{60F259EE-3CCD-BC42-8A52-99496D9585B9}"/>
              </a:ext>
            </a:extLst>
          </p:cNvPr>
          <p:cNvSpPr>
            <a:spLocks noGrp="1"/>
          </p:cNvSpPr>
          <p:nvPr>
            <p:ph type="pic" sz="quarter" idx="10"/>
          </p:nvPr>
        </p:nvSpPr>
        <p:spPr>
          <a:xfrm>
            <a:off x="3289209" y="584201"/>
            <a:ext cx="2698841" cy="2773362"/>
          </a:xfrm>
        </p:spPr>
        <p:txBody>
          <a:bodyPr/>
          <a:lstStyle/>
          <a:p>
            <a:r>
              <a:rPr lang="nb-NO"/>
              <a:t>Klikk på ikonet for å legge til et bilde</a:t>
            </a:r>
            <a:endParaRPr lang="nb-NO" dirty="0"/>
          </a:p>
        </p:txBody>
      </p:sp>
      <p:pic>
        <p:nvPicPr>
          <p:cNvPr id="25" name="Picture 24">
            <a:extLst>
              <a:ext uri="{FF2B5EF4-FFF2-40B4-BE49-F238E27FC236}">
                <a16:creationId xmlns:a16="http://schemas.microsoft.com/office/drawing/2014/main" id="{D33F03B8-3054-4940-8F07-437C3A5B6544}"/>
              </a:ext>
            </a:extLst>
          </p:cNvPr>
          <p:cNvPicPr>
            <a:picLocks noChangeAspect="1"/>
          </p:cNvPicPr>
          <p:nvPr userDrawn="1"/>
        </p:nvPicPr>
        <p:blipFill rotWithShape="1">
          <a:blip r:embed="rId2"/>
          <a:srcRect l="14534" t="21251" r="13680" b="16148"/>
          <a:stretch/>
        </p:blipFill>
        <p:spPr>
          <a:xfrm>
            <a:off x="558800" y="6479740"/>
            <a:ext cx="513119" cy="215946"/>
          </a:xfrm>
          <a:prstGeom prst="rect">
            <a:avLst/>
          </a:prstGeom>
        </p:spPr>
      </p:pic>
      <p:sp>
        <p:nvSpPr>
          <p:cNvPr id="26" name="Footer Placeholder 18">
            <a:extLst>
              <a:ext uri="{FF2B5EF4-FFF2-40B4-BE49-F238E27FC236}">
                <a16:creationId xmlns:a16="http://schemas.microsoft.com/office/drawing/2014/main" id="{8B3010F9-4F5B-A34C-9A54-7348557EAE92}"/>
              </a:ext>
            </a:extLst>
          </p:cNvPr>
          <p:cNvSpPr>
            <a:spLocks noGrp="1"/>
          </p:cNvSpPr>
          <p:nvPr>
            <p:ph type="ftr" sz="quarter" idx="12"/>
          </p:nvPr>
        </p:nvSpPr>
        <p:spPr>
          <a:xfrm>
            <a:off x="6167438" y="6466583"/>
            <a:ext cx="1778365" cy="254892"/>
          </a:xfrm>
          <a:prstGeom prst="rect">
            <a:avLst/>
          </a:prstGeom>
        </p:spPr>
        <p:txBody>
          <a:bodyPr lIns="0" tIns="0" rIns="0" bIns="0" anchor="t" anchorCtr="0"/>
          <a:lstStyle>
            <a:lvl1pPr algn="l">
              <a:defRPr sz="900">
                <a:solidFill>
                  <a:schemeClr val="tx1"/>
                </a:solidFill>
              </a:defRPr>
            </a:lvl1pPr>
          </a:lstStyle>
          <a:p>
            <a:r>
              <a:rPr lang="nb-NO" dirty="0" err="1"/>
              <a:t>dsa.no</a:t>
            </a:r>
            <a:endParaRPr lang="nb-NO" dirty="0"/>
          </a:p>
        </p:txBody>
      </p:sp>
      <p:sp>
        <p:nvSpPr>
          <p:cNvPr id="27" name="Slide Number Placeholder 19">
            <a:extLst>
              <a:ext uri="{FF2B5EF4-FFF2-40B4-BE49-F238E27FC236}">
                <a16:creationId xmlns:a16="http://schemas.microsoft.com/office/drawing/2014/main" id="{EE73861B-AA49-D64D-BEE6-1E2C606E77D3}"/>
              </a:ext>
            </a:extLst>
          </p:cNvPr>
          <p:cNvSpPr>
            <a:spLocks noGrp="1"/>
          </p:cNvSpPr>
          <p:nvPr>
            <p:ph type="sldNum" sz="quarter" idx="13"/>
          </p:nvPr>
        </p:nvSpPr>
        <p:spPr>
          <a:xfrm>
            <a:off x="11181708" y="6466583"/>
            <a:ext cx="422917" cy="195685"/>
          </a:xfrm>
          <a:prstGeom prst="rect">
            <a:avLst/>
          </a:prstGeom>
        </p:spPr>
        <p:txBody>
          <a:bodyPr lIns="0" tIns="0" rIns="0" bIns="0" anchor="t" anchorCtr="0"/>
          <a:lstStyle>
            <a:lvl1pPr algn="r">
              <a:defRPr sz="900">
                <a:solidFill>
                  <a:schemeClr val="tx1"/>
                </a:solidFill>
              </a:defRPr>
            </a:lvl1pPr>
          </a:lstStyle>
          <a:p>
            <a:fld id="{A3C6F83C-9DAF-9846-A35A-D5CB66AD5042}" type="slidenum">
              <a:rPr lang="nb-NO" smtClean="0"/>
              <a:pPr/>
              <a:t>‹N°›</a:t>
            </a:fld>
            <a:endParaRPr lang="nb-NO" dirty="0"/>
          </a:p>
        </p:txBody>
      </p:sp>
      <p:sp>
        <p:nvSpPr>
          <p:cNvPr id="28" name="Date Placeholder 17">
            <a:extLst>
              <a:ext uri="{FF2B5EF4-FFF2-40B4-BE49-F238E27FC236}">
                <a16:creationId xmlns:a16="http://schemas.microsoft.com/office/drawing/2014/main" id="{E4A72080-6C1F-9040-AE1C-E3EC13E486AF}"/>
              </a:ext>
            </a:extLst>
          </p:cNvPr>
          <p:cNvSpPr txBox="1">
            <a:spLocks/>
          </p:cNvSpPr>
          <p:nvPr userDrawn="1"/>
        </p:nvSpPr>
        <p:spPr>
          <a:xfrm>
            <a:off x="8067881" y="6466583"/>
            <a:ext cx="2743200" cy="254892"/>
          </a:xfrm>
          <a:prstGeom prst="rect">
            <a:avLst/>
          </a:prstGeom>
        </p:spPr>
        <p:txBody>
          <a:bodyPr vert="horz" lIns="0" tIns="0" rIns="0" bIns="0" rtlCol="0" anchor="t" anchorCtr="0"/>
          <a:lstStyle>
            <a:defPPr>
              <a:defRPr lang="en-US"/>
            </a:defPPr>
            <a:lvl1pPr marL="0" algn="l" defTabSz="457200" rtl="0" eaLnBrk="1" latinLnBrk="0" hangingPunct="1">
              <a:defRPr sz="1200" b="0" i="0" kern="1200">
                <a:solidFill>
                  <a:schemeClr val="tx1">
                    <a:tint val="75000"/>
                  </a:schemeClr>
                </a:solidFill>
                <a:latin typeface="Formular" panose="02000000000000000000" pitchFamily="2" charset="77"/>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103DA430-6D9C-B34F-B6F6-81E7EB4CBEC2}" type="datetimeFigureOut">
              <a:rPr lang="nb-NO" sz="900" smtClean="0">
                <a:solidFill>
                  <a:schemeClr val="tx1"/>
                </a:solidFill>
              </a:rPr>
              <a:pPr/>
              <a:t>10.11.2024</a:t>
            </a:fld>
            <a:endParaRPr lang="nb-NO" sz="900" dirty="0">
              <a:solidFill>
                <a:schemeClr val="tx1"/>
              </a:solidFill>
            </a:endParaRPr>
          </a:p>
        </p:txBody>
      </p:sp>
      <p:sp>
        <p:nvSpPr>
          <p:cNvPr id="11" name="Text Placeholder 2">
            <a:extLst>
              <a:ext uri="{FF2B5EF4-FFF2-40B4-BE49-F238E27FC236}">
                <a16:creationId xmlns:a16="http://schemas.microsoft.com/office/drawing/2014/main" id="{A594F40B-453E-574F-94DF-37F8ECCC276D}"/>
              </a:ext>
            </a:extLst>
          </p:cNvPr>
          <p:cNvSpPr>
            <a:spLocks noGrp="1"/>
          </p:cNvSpPr>
          <p:nvPr>
            <p:ph type="body" sz="quarter" idx="17"/>
          </p:nvPr>
        </p:nvSpPr>
        <p:spPr>
          <a:xfrm>
            <a:off x="587375" y="584200"/>
            <a:ext cx="2698841" cy="2773363"/>
          </a:xfrm>
          <a:solidFill>
            <a:schemeClr val="accent1"/>
          </a:solidFill>
        </p:spPr>
        <p:txBody>
          <a:bodyPr lIns="180000" tIns="180000" rIns="180000" bIns="180000">
            <a:normAutofit/>
          </a:bodyPr>
          <a:lstStyle>
            <a:lvl1pPr marL="0" indent="0">
              <a:buFontTx/>
              <a:buNone/>
              <a:defRPr sz="1800">
                <a:solidFill>
                  <a:schemeClr val="bg1"/>
                </a:solidFill>
              </a:defRPr>
            </a:lvl1pPr>
          </a:lstStyle>
          <a:p>
            <a:pPr lvl="0"/>
            <a:r>
              <a:rPr lang="nb-NO"/>
              <a:t>Klikk for å redigere tekststiler i malen</a:t>
            </a:r>
          </a:p>
        </p:txBody>
      </p:sp>
      <p:sp>
        <p:nvSpPr>
          <p:cNvPr id="12" name="Picture Placeholder 12">
            <a:extLst>
              <a:ext uri="{FF2B5EF4-FFF2-40B4-BE49-F238E27FC236}">
                <a16:creationId xmlns:a16="http://schemas.microsoft.com/office/drawing/2014/main" id="{16A1531C-CF36-B04D-B279-CFEF1165CAEC}"/>
              </a:ext>
            </a:extLst>
          </p:cNvPr>
          <p:cNvSpPr>
            <a:spLocks noGrp="1"/>
          </p:cNvSpPr>
          <p:nvPr>
            <p:ph type="pic" sz="quarter" idx="18"/>
          </p:nvPr>
        </p:nvSpPr>
        <p:spPr>
          <a:xfrm>
            <a:off x="8867707" y="584201"/>
            <a:ext cx="2698841" cy="2773362"/>
          </a:xfrm>
        </p:spPr>
        <p:txBody>
          <a:bodyPr/>
          <a:lstStyle/>
          <a:p>
            <a:r>
              <a:rPr lang="nb-NO"/>
              <a:t>Klikk på ikonet for å legge til et bilde</a:t>
            </a:r>
            <a:endParaRPr lang="nb-NO" dirty="0"/>
          </a:p>
        </p:txBody>
      </p:sp>
      <p:sp>
        <p:nvSpPr>
          <p:cNvPr id="14" name="Text Placeholder 2">
            <a:extLst>
              <a:ext uri="{FF2B5EF4-FFF2-40B4-BE49-F238E27FC236}">
                <a16:creationId xmlns:a16="http://schemas.microsoft.com/office/drawing/2014/main" id="{C92BF51D-41E7-B241-BD98-612E4F19F939}"/>
              </a:ext>
            </a:extLst>
          </p:cNvPr>
          <p:cNvSpPr>
            <a:spLocks noGrp="1"/>
          </p:cNvSpPr>
          <p:nvPr>
            <p:ph type="body" sz="quarter" idx="19"/>
          </p:nvPr>
        </p:nvSpPr>
        <p:spPr>
          <a:xfrm>
            <a:off x="6165873" y="584200"/>
            <a:ext cx="2698841" cy="2773363"/>
          </a:xfrm>
          <a:solidFill>
            <a:schemeClr val="accent1"/>
          </a:solidFill>
        </p:spPr>
        <p:txBody>
          <a:bodyPr lIns="180000" tIns="180000" rIns="180000" bIns="180000">
            <a:normAutofit/>
          </a:bodyPr>
          <a:lstStyle>
            <a:lvl1pPr marL="0" indent="0">
              <a:buFontTx/>
              <a:buNone/>
              <a:defRPr sz="1800">
                <a:solidFill>
                  <a:schemeClr val="bg1"/>
                </a:solidFill>
              </a:defRPr>
            </a:lvl1pPr>
          </a:lstStyle>
          <a:p>
            <a:pPr lvl="0"/>
            <a:r>
              <a:rPr lang="nb-NO"/>
              <a:t>Klikk for å redigere tekststiler i malen</a:t>
            </a:r>
          </a:p>
        </p:txBody>
      </p:sp>
      <p:sp>
        <p:nvSpPr>
          <p:cNvPr id="15" name="Picture Placeholder 12">
            <a:extLst>
              <a:ext uri="{FF2B5EF4-FFF2-40B4-BE49-F238E27FC236}">
                <a16:creationId xmlns:a16="http://schemas.microsoft.com/office/drawing/2014/main" id="{1B6557E8-1B58-4543-8501-118C009CC46C}"/>
              </a:ext>
            </a:extLst>
          </p:cNvPr>
          <p:cNvSpPr>
            <a:spLocks noGrp="1"/>
          </p:cNvSpPr>
          <p:nvPr>
            <p:ph type="pic" sz="quarter" idx="20"/>
          </p:nvPr>
        </p:nvSpPr>
        <p:spPr>
          <a:xfrm>
            <a:off x="3289209" y="3544489"/>
            <a:ext cx="2698841" cy="2729310"/>
          </a:xfrm>
        </p:spPr>
        <p:txBody>
          <a:bodyPr/>
          <a:lstStyle/>
          <a:p>
            <a:r>
              <a:rPr lang="nb-NO"/>
              <a:t>Klikk på ikonet for å legge til et bilde</a:t>
            </a:r>
            <a:endParaRPr lang="nb-NO" dirty="0"/>
          </a:p>
        </p:txBody>
      </p:sp>
      <p:sp>
        <p:nvSpPr>
          <p:cNvPr id="16" name="Text Placeholder 2">
            <a:extLst>
              <a:ext uri="{FF2B5EF4-FFF2-40B4-BE49-F238E27FC236}">
                <a16:creationId xmlns:a16="http://schemas.microsoft.com/office/drawing/2014/main" id="{D7982190-4C04-1447-87B5-24E485B3F63D}"/>
              </a:ext>
            </a:extLst>
          </p:cNvPr>
          <p:cNvSpPr>
            <a:spLocks noGrp="1"/>
          </p:cNvSpPr>
          <p:nvPr>
            <p:ph type="body" sz="quarter" idx="21"/>
          </p:nvPr>
        </p:nvSpPr>
        <p:spPr>
          <a:xfrm>
            <a:off x="587375" y="3544488"/>
            <a:ext cx="2698841" cy="2729311"/>
          </a:xfrm>
          <a:solidFill>
            <a:schemeClr val="accent1"/>
          </a:solidFill>
        </p:spPr>
        <p:txBody>
          <a:bodyPr lIns="180000" tIns="180000" rIns="180000" bIns="180000">
            <a:normAutofit/>
          </a:bodyPr>
          <a:lstStyle>
            <a:lvl1pPr marL="0" indent="0">
              <a:buFontTx/>
              <a:buNone/>
              <a:defRPr sz="1800">
                <a:solidFill>
                  <a:schemeClr val="bg1"/>
                </a:solidFill>
              </a:defRPr>
            </a:lvl1pPr>
          </a:lstStyle>
          <a:p>
            <a:pPr lvl="0"/>
            <a:r>
              <a:rPr lang="nb-NO"/>
              <a:t>Klikk for å redigere tekststiler i malen</a:t>
            </a:r>
          </a:p>
        </p:txBody>
      </p:sp>
      <p:sp>
        <p:nvSpPr>
          <p:cNvPr id="17" name="Picture Placeholder 12">
            <a:extLst>
              <a:ext uri="{FF2B5EF4-FFF2-40B4-BE49-F238E27FC236}">
                <a16:creationId xmlns:a16="http://schemas.microsoft.com/office/drawing/2014/main" id="{57980E65-1B87-0641-AD84-90100E93AFED}"/>
              </a:ext>
            </a:extLst>
          </p:cNvPr>
          <p:cNvSpPr>
            <a:spLocks noGrp="1"/>
          </p:cNvSpPr>
          <p:nvPr>
            <p:ph type="pic" sz="quarter" idx="22"/>
          </p:nvPr>
        </p:nvSpPr>
        <p:spPr>
          <a:xfrm>
            <a:off x="8867707" y="3544489"/>
            <a:ext cx="2698841" cy="2729310"/>
          </a:xfrm>
        </p:spPr>
        <p:txBody>
          <a:bodyPr/>
          <a:lstStyle/>
          <a:p>
            <a:r>
              <a:rPr lang="nb-NO"/>
              <a:t>Klikk på ikonet for å legge til et bilde</a:t>
            </a:r>
            <a:endParaRPr lang="nb-NO" dirty="0"/>
          </a:p>
        </p:txBody>
      </p:sp>
      <p:sp>
        <p:nvSpPr>
          <p:cNvPr id="18" name="Text Placeholder 2">
            <a:extLst>
              <a:ext uri="{FF2B5EF4-FFF2-40B4-BE49-F238E27FC236}">
                <a16:creationId xmlns:a16="http://schemas.microsoft.com/office/drawing/2014/main" id="{7966D7AF-9D02-5241-BFC3-22E8BC3F4E8F}"/>
              </a:ext>
            </a:extLst>
          </p:cNvPr>
          <p:cNvSpPr>
            <a:spLocks noGrp="1"/>
          </p:cNvSpPr>
          <p:nvPr>
            <p:ph type="body" sz="quarter" idx="23"/>
          </p:nvPr>
        </p:nvSpPr>
        <p:spPr>
          <a:xfrm>
            <a:off x="6165873" y="3544488"/>
            <a:ext cx="2698841" cy="2729311"/>
          </a:xfrm>
          <a:solidFill>
            <a:schemeClr val="accent1"/>
          </a:solidFill>
        </p:spPr>
        <p:txBody>
          <a:bodyPr lIns="180000" tIns="180000" rIns="180000" bIns="180000">
            <a:normAutofit/>
          </a:bodyPr>
          <a:lstStyle>
            <a:lvl1pPr marL="0" indent="0">
              <a:buFontTx/>
              <a:buNone/>
              <a:defRPr sz="1800">
                <a:solidFill>
                  <a:schemeClr val="bg1"/>
                </a:solidFill>
              </a:defRPr>
            </a:lvl1pPr>
          </a:lstStyle>
          <a:p>
            <a:pPr lvl="0"/>
            <a:r>
              <a:rPr lang="nb-NO"/>
              <a:t>Klikk for å redigere tekststiler i malen</a:t>
            </a:r>
          </a:p>
        </p:txBody>
      </p:sp>
    </p:spTree>
    <p:extLst>
      <p:ext uri="{BB962C8B-B14F-4D97-AF65-F5344CB8AC3E}">
        <p14:creationId xmlns:p14="http://schemas.microsoft.com/office/powerpoint/2010/main" val="4213539591"/>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6_Title and Content">
    <p:spTree>
      <p:nvGrpSpPr>
        <p:cNvPr id="1" name=""/>
        <p:cNvGrpSpPr/>
        <p:nvPr/>
      </p:nvGrpSpPr>
      <p:grpSpPr>
        <a:xfrm>
          <a:off x="0" y="0"/>
          <a:ext cx="0" cy="0"/>
          <a:chOff x="0" y="0"/>
          <a:chExt cx="0" cy="0"/>
        </a:xfrm>
      </p:grpSpPr>
      <p:pic>
        <p:nvPicPr>
          <p:cNvPr id="25" name="Picture 24">
            <a:extLst>
              <a:ext uri="{FF2B5EF4-FFF2-40B4-BE49-F238E27FC236}">
                <a16:creationId xmlns:a16="http://schemas.microsoft.com/office/drawing/2014/main" id="{D33F03B8-3054-4940-8F07-437C3A5B6544}"/>
              </a:ext>
            </a:extLst>
          </p:cNvPr>
          <p:cNvPicPr>
            <a:picLocks noChangeAspect="1"/>
          </p:cNvPicPr>
          <p:nvPr userDrawn="1"/>
        </p:nvPicPr>
        <p:blipFill rotWithShape="1">
          <a:blip r:embed="rId2"/>
          <a:srcRect l="14534" t="21251" r="13680" b="16148"/>
          <a:stretch/>
        </p:blipFill>
        <p:spPr>
          <a:xfrm>
            <a:off x="558800" y="6479740"/>
            <a:ext cx="513119" cy="215946"/>
          </a:xfrm>
          <a:prstGeom prst="rect">
            <a:avLst/>
          </a:prstGeom>
        </p:spPr>
      </p:pic>
      <p:sp>
        <p:nvSpPr>
          <p:cNvPr id="26" name="Footer Placeholder 18">
            <a:extLst>
              <a:ext uri="{FF2B5EF4-FFF2-40B4-BE49-F238E27FC236}">
                <a16:creationId xmlns:a16="http://schemas.microsoft.com/office/drawing/2014/main" id="{8B3010F9-4F5B-A34C-9A54-7348557EAE92}"/>
              </a:ext>
            </a:extLst>
          </p:cNvPr>
          <p:cNvSpPr>
            <a:spLocks noGrp="1"/>
          </p:cNvSpPr>
          <p:nvPr>
            <p:ph type="ftr" sz="quarter" idx="12"/>
          </p:nvPr>
        </p:nvSpPr>
        <p:spPr>
          <a:xfrm>
            <a:off x="6167438" y="6466583"/>
            <a:ext cx="1778365" cy="254892"/>
          </a:xfrm>
          <a:prstGeom prst="rect">
            <a:avLst/>
          </a:prstGeom>
        </p:spPr>
        <p:txBody>
          <a:bodyPr lIns="0" tIns="0" rIns="0" bIns="0" anchor="t" anchorCtr="0"/>
          <a:lstStyle>
            <a:lvl1pPr algn="l">
              <a:defRPr sz="900">
                <a:solidFill>
                  <a:schemeClr val="tx1"/>
                </a:solidFill>
              </a:defRPr>
            </a:lvl1pPr>
          </a:lstStyle>
          <a:p>
            <a:r>
              <a:rPr lang="nb-NO" dirty="0" err="1"/>
              <a:t>dsa.no</a:t>
            </a:r>
            <a:endParaRPr lang="nb-NO" dirty="0"/>
          </a:p>
        </p:txBody>
      </p:sp>
      <p:sp>
        <p:nvSpPr>
          <p:cNvPr id="27" name="Slide Number Placeholder 19">
            <a:extLst>
              <a:ext uri="{FF2B5EF4-FFF2-40B4-BE49-F238E27FC236}">
                <a16:creationId xmlns:a16="http://schemas.microsoft.com/office/drawing/2014/main" id="{EE73861B-AA49-D64D-BEE6-1E2C606E77D3}"/>
              </a:ext>
            </a:extLst>
          </p:cNvPr>
          <p:cNvSpPr>
            <a:spLocks noGrp="1"/>
          </p:cNvSpPr>
          <p:nvPr>
            <p:ph type="sldNum" sz="quarter" idx="13"/>
          </p:nvPr>
        </p:nvSpPr>
        <p:spPr>
          <a:xfrm>
            <a:off x="11181708" y="6466583"/>
            <a:ext cx="422917" cy="195685"/>
          </a:xfrm>
          <a:prstGeom prst="rect">
            <a:avLst/>
          </a:prstGeom>
        </p:spPr>
        <p:txBody>
          <a:bodyPr lIns="0" tIns="0" rIns="0" bIns="0" anchor="t" anchorCtr="0"/>
          <a:lstStyle>
            <a:lvl1pPr algn="r">
              <a:defRPr sz="900">
                <a:solidFill>
                  <a:schemeClr val="tx1"/>
                </a:solidFill>
              </a:defRPr>
            </a:lvl1pPr>
          </a:lstStyle>
          <a:p>
            <a:fld id="{A3C6F83C-9DAF-9846-A35A-D5CB66AD5042}" type="slidenum">
              <a:rPr lang="nb-NO" smtClean="0"/>
              <a:pPr/>
              <a:t>‹N°›</a:t>
            </a:fld>
            <a:endParaRPr lang="nb-NO" dirty="0"/>
          </a:p>
        </p:txBody>
      </p:sp>
      <p:sp>
        <p:nvSpPr>
          <p:cNvPr id="28" name="Date Placeholder 17">
            <a:extLst>
              <a:ext uri="{FF2B5EF4-FFF2-40B4-BE49-F238E27FC236}">
                <a16:creationId xmlns:a16="http://schemas.microsoft.com/office/drawing/2014/main" id="{E4A72080-6C1F-9040-AE1C-E3EC13E486AF}"/>
              </a:ext>
            </a:extLst>
          </p:cNvPr>
          <p:cNvSpPr txBox="1">
            <a:spLocks/>
          </p:cNvSpPr>
          <p:nvPr userDrawn="1"/>
        </p:nvSpPr>
        <p:spPr>
          <a:xfrm>
            <a:off x="8067881" y="6466583"/>
            <a:ext cx="2743200" cy="254892"/>
          </a:xfrm>
          <a:prstGeom prst="rect">
            <a:avLst/>
          </a:prstGeom>
        </p:spPr>
        <p:txBody>
          <a:bodyPr vert="horz" lIns="0" tIns="0" rIns="0" bIns="0" rtlCol="0" anchor="t" anchorCtr="0"/>
          <a:lstStyle>
            <a:defPPr>
              <a:defRPr lang="en-US"/>
            </a:defPPr>
            <a:lvl1pPr marL="0" algn="l" defTabSz="457200" rtl="0" eaLnBrk="1" latinLnBrk="0" hangingPunct="1">
              <a:defRPr sz="1200" b="0" i="0" kern="1200">
                <a:solidFill>
                  <a:schemeClr val="tx1">
                    <a:tint val="75000"/>
                  </a:schemeClr>
                </a:solidFill>
                <a:latin typeface="Formular" panose="02000000000000000000" pitchFamily="2" charset="77"/>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103DA430-6D9C-B34F-B6F6-81E7EB4CBEC2}" type="datetimeFigureOut">
              <a:rPr lang="nb-NO" sz="900" smtClean="0">
                <a:solidFill>
                  <a:schemeClr val="tx1"/>
                </a:solidFill>
              </a:rPr>
              <a:pPr/>
              <a:t>10.11.2024</a:t>
            </a:fld>
            <a:endParaRPr lang="nb-NO" sz="900" dirty="0">
              <a:solidFill>
                <a:schemeClr val="tx1"/>
              </a:solidFill>
            </a:endParaRPr>
          </a:p>
        </p:txBody>
      </p:sp>
      <p:sp>
        <p:nvSpPr>
          <p:cNvPr id="9" name="Picture Placeholder 12">
            <a:extLst>
              <a:ext uri="{FF2B5EF4-FFF2-40B4-BE49-F238E27FC236}">
                <a16:creationId xmlns:a16="http://schemas.microsoft.com/office/drawing/2014/main" id="{551AC461-C34D-DA47-86A6-63B7C858BCE6}"/>
              </a:ext>
            </a:extLst>
          </p:cNvPr>
          <p:cNvSpPr>
            <a:spLocks noGrp="1"/>
          </p:cNvSpPr>
          <p:nvPr>
            <p:ph type="pic" sz="quarter" idx="10"/>
          </p:nvPr>
        </p:nvSpPr>
        <p:spPr>
          <a:xfrm>
            <a:off x="587375" y="584200"/>
            <a:ext cx="3529013" cy="5689599"/>
          </a:xfrm>
        </p:spPr>
        <p:txBody>
          <a:bodyPr/>
          <a:lstStyle/>
          <a:p>
            <a:r>
              <a:rPr lang="nb-NO"/>
              <a:t>Klikk på ikonet for å legge til et bilde</a:t>
            </a:r>
            <a:endParaRPr lang="nb-NO" dirty="0"/>
          </a:p>
        </p:txBody>
      </p:sp>
      <p:sp>
        <p:nvSpPr>
          <p:cNvPr id="10" name="Picture Placeholder 12">
            <a:extLst>
              <a:ext uri="{FF2B5EF4-FFF2-40B4-BE49-F238E27FC236}">
                <a16:creationId xmlns:a16="http://schemas.microsoft.com/office/drawing/2014/main" id="{759D94A6-75C4-AB4D-BE0D-51097E1A6ACA}"/>
              </a:ext>
            </a:extLst>
          </p:cNvPr>
          <p:cNvSpPr>
            <a:spLocks noGrp="1"/>
          </p:cNvSpPr>
          <p:nvPr>
            <p:ph type="pic" sz="quarter" idx="14"/>
          </p:nvPr>
        </p:nvSpPr>
        <p:spPr>
          <a:xfrm>
            <a:off x="4304181" y="584201"/>
            <a:ext cx="3555532" cy="5689598"/>
          </a:xfrm>
        </p:spPr>
        <p:txBody>
          <a:bodyPr/>
          <a:lstStyle/>
          <a:p>
            <a:r>
              <a:rPr lang="nb-NO"/>
              <a:t>Klikk på ikonet for å legge til et bilde</a:t>
            </a:r>
            <a:endParaRPr lang="nb-NO" dirty="0"/>
          </a:p>
        </p:txBody>
      </p:sp>
      <p:sp>
        <p:nvSpPr>
          <p:cNvPr id="14" name="Picture Placeholder 12">
            <a:extLst>
              <a:ext uri="{FF2B5EF4-FFF2-40B4-BE49-F238E27FC236}">
                <a16:creationId xmlns:a16="http://schemas.microsoft.com/office/drawing/2014/main" id="{C0138DBE-F67F-2C41-985C-1BB65F90BDE3}"/>
              </a:ext>
            </a:extLst>
          </p:cNvPr>
          <p:cNvSpPr>
            <a:spLocks noGrp="1"/>
          </p:cNvSpPr>
          <p:nvPr>
            <p:ph type="pic" sz="quarter" idx="15"/>
          </p:nvPr>
        </p:nvSpPr>
        <p:spPr>
          <a:xfrm>
            <a:off x="8075613" y="584200"/>
            <a:ext cx="3529012" cy="5689599"/>
          </a:xfrm>
        </p:spPr>
        <p:txBody>
          <a:bodyPr/>
          <a:lstStyle/>
          <a:p>
            <a:r>
              <a:rPr lang="nb-NO"/>
              <a:t>Klikk på ikonet for å legge til et bilde</a:t>
            </a:r>
            <a:endParaRPr lang="nb-NO" dirty="0"/>
          </a:p>
        </p:txBody>
      </p:sp>
    </p:spTree>
    <p:extLst>
      <p:ext uri="{BB962C8B-B14F-4D97-AF65-F5344CB8AC3E}">
        <p14:creationId xmlns:p14="http://schemas.microsoft.com/office/powerpoint/2010/main" val="2145116983"/>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10_Title and Content">
    <p:bg>
      <p:bgPr>
        <a:solidFill>
          <a:schemeClr val="bg2"/>
        </a:solidFill>
        <a:effectLst/>
      </p:bgPr>
    </p:bg>
    <p:spTree>
      <p:nvGrpSpPr>
        <p:cNvPr id="1" name=""/>
        <p:cNvGrpSpPr/>
        <p:nvPr/>
      </p:nvGrpSpPr>
      <p:grpSpPr>
        <a:xfrm>
          <a:off x="0" y="0"/>
          <a:ext cx="0" cy="0"/>
          <a:chOff x="0" y="0"/>
          <a:chExt cx="0" cy="0"/>
        </a:xfrm>
      </p:grpSpPr>
      <p:sp>
        <p:nvSpPr>
          <p:cNvPr id="26" name="Footer Placeholder 18">
            <a:extLst>
              <a:ext uri="{FF2B5EF4-FFF2-40B4-BE49-F238E27FC236}">
                <a16:creationId xmlns:a16="http://schemas.microsoft.com/office/drawing/2014/main" id="{8B3010F9-4F5B-A34C-9A54-7348557EAE92}"/>
              </a:ext>
            </a:extLst>
          </p:cNvPr>
          <p:cNvSpPr>
            <a:spLocks noGrp="1"/>
          </p:cNvSpPr>
          <p:nvPr>
            <p:ph type="ftr" sz="quarter" idx="12"/>
          </p:nvPr>
        </p:nvSpPr>
        <p:spPr>
          <a:xfrm>
            <a:off x="6167438" y="6466583"/>
            <a:ext cx="1778365" cy="254892"/>
          </a:xfrm>
          <a:prstGeom prst="rect">
            <a:avLst/>
          </a:prstGeom>
        </p:spPr>
        <p:txBody>
          <a:bodyPr lIns="0" tIns="0" rIns="0" bIns="0" anchor="t" anchorCtr="0"/>
          <a:lstStyle>
            <a:lvl1pPr algn="l">
              <a:defRPr sz="900">
                <a:solidFill>
                  <a:schemeClr val="tx1"/>
                </a:solidFill>
              </a:defRPr>
            </a:lvl1pPr>
          </a:lstStyle>
          <a:p>
            <a:r>
              <a:rPr lang="nb-NO" dirty="0" err="1"/>
              <a:t>dsa.no</a:t>
            </a:r>
            <a:endParaRPr lang="nb-NO" dirty="0"/>
          </a:p>
        </p:txBody>
      </p:sp>
      <p:sp>
        <p:nvSpPr>
          <p:cNvPr id="27" name="Slide Number Placeholder 19">
            <a:extLst>
              <a:ext uri="{FF2B5EF4-FFF2-40B4-BE49-F238E27FC236}">
                <a16:creationId xmlns:a16="http://schemas.microsoft.com/office/drawing/2014/main" id="{EE73861B-AA49-D64D-BEE6-1E2C606E77D3}"/>
              </a:ext>
            </a:extLst>
          </p:cNvPr>
          <p:cNvSpPr>
            <a:spLocks noGrp="1"/>
          </p:cNvSpPr>
          <p:nvPr>
            <p:ph type="sldNum" sz="quarter" idx="13"/>
          </p:nvPr>
        </p:nvSpPr>
        <p:spPr>
          <a:xfrm>
            <a:off x="11181708" y="6466583"/>
            <a:ext cx="422917" cy="195685"/>
          </a:xfrm>
          <a:prstGeom prst="rect">
            <a:avLst/>
          </a:prstGeom>
        </p:spPr>
        <p:txBody>
          <a:bodyPr lIns="0" tIns="0" rIns="0" bIns="0" anchor="t" anchorCtr="0"/>
          <a:lstStyle>
            <a:lvl1pPr algn="r">
              <a:defRPr sz="900">
                <a:solidFill>
                  <a:schemeClr val="tx1"/>
                </a:solidFill>
              </a:defRPr>
            </a:lvl1pPr>
          </a:lstStyle>
          <a:p>
            <a:fld id="{A3C6F83C-9DAF-9846-A35A-D5CB66AD5042}" type="slidenum">
              <a:rPr lang="nb-NO" smtClean="0"/>
              <a:pPr/>
              <a:t>‹N°›</a:t>
            </a:fld>
            <a:endParaRPr lang="nb-NO" dirty="0"/>
          </a:p>
        </p:txBody>
      </p:sp>
      <p:sp>
        <p:nvSpPr>
          <p:cNvPr id="28" name="Date Placeholder 17">
            <a:extLst>
              <a:ext uri="{FF2B5EF4-FFF2-40B4-BE49-F238E27FC236}">
                <a16:creationId xmlns:a16="http://schemas.microsoft.com/office/drawing/2014/main" id="{E4A72080-6C1F-9040-AE1C-E3EC13E486AF}"/>
              </a:ext>
            </a:extLst>
          </p:cNvPr>
          <p:cNvSpPr txBox="1">
            <a:spLocks/>
          </p:cNvSpPr>
          <p:nvPr userDrawn="1"/>
        </p:nvSpPr>
        <p:spPr>
          <a:xfrm>
            <a:off x="8067881" y="6466583"/>
            <a:ext cx="2743200" cy="254892"/>
          </a:xfrm>
          <a:prstGeom prst="rect">
            <a:avLst/>
          </a:prstGeom>
        </p:spPr>
        <p:txBody>
          <a:bodyPr vert="horz" lIns="0" tIns="0" rIns="0" bIns="0" rtlCol="0" anchor="t" anchorCtr="0"/>
          <a:lstStyle>
            <a:defPPr>
              <a:defRPr lang="en-US"/>
            </a:defPPr>
            <a:lvl1pPr marL="0" algn="l" defTabSz="457200" rtl="0" eaLnBrk="1" latinLnBrk="0" hangingPunct="1">
              <a:defRPr sz="1200" b="0" i="0" kern="1200">
                <a:solidFill>
                  <a:schemeClr val="tx1">
                    <a:tint val="75000"/>
                  </a:schemeClr>
                </a:solidFill>
                <a:latin typeface="Formular" panose="02000000000000000000" pitchFamily="2" charset="77"/>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103DA430-6D9C-B34F-B6F6-81E7EB4CBEC2}" type="datetimeFigureOut">
              <a:rPr lang="nb-NO" sz="900" smtClean="0">
                <a:solidFill>
                  <a:schemeClr val="tx1"/>
                </a:solidFill>
              </a:rPr>
              <a:pPr/>
              <a:t>10.11.2024</a:t>
            </a:fld>
            <a:endParaRPr lang="nb-NO" sz="900" dirty="0">
              <a:solidFill>
                <a:schemeClr val="tx1"/>
              </a:solidFill>
            </a:endParaRPr>
          </a:p>
        </p:txBody>
      </p:sp>
      <p:sp>
        <p:nvSpPr>
          <p:cNvPr id="9" name="Picture Placeholder 12">
            <a:extLst>
              <a:ext uri="{FF2B5EF4-FFF2-40B4-BE49-F238E27FC236}">
                <a16:creationId xmlns:a16="http://schemas.microsoft.com/office/drawing/2014/main" id="{551AC461-C34D-DA47-86A6-63B7C858BCE6}"/>
              </a:ext>
            </a:extLst>
          </p:cNvPr>
          <p:cNvSpPr>
            <a:spLocks noGrp="1"/>
          </p:cNvSpPr>
          <p:nvPr>
            <p:ph type="pic" sz="quarter" idx="10"/>
          </p:nvPr>
        </p:nvSpPr>
        <p:spPr>
          <a:xfrm>
            <a:off x="587375" y="3536950"/>
            <a:ext cx="3529013" cy="2736849"/>
          </a:xfrm>
        </p:spPr>
        <p:txBody>
          <a:bodyPr/>
          <a:lstStyle/>
          <a:p>
            <a:r>
              <a:rPr lang="nb-NO"/>
              <a:t>Klikk på ikonet for å legge til et bilde</a:t>
            </a:r>
            <a:endParaRPr lang="nb-NO" dirty="0"/>
          </a:p>
        </p:txBody>
      </p:sp>
      <p:sp>
        <p:nvSpPr>
          <p:cNvPr id="10" name="Picture Placeholder 12">
            <a:extLst>
              <a:ext uri="{FF2B5EF4-FFF2-40B4-BE49-F238E27FC236}">
                <a16:creationId xmlns:a16="http://schemas.microsoft.com/office/drawing/2014/main" id="{759D94A6-75C4-AB4D-BE0D-51097E1A6ACA}"/>
              </a:ext>
            </a:extLst>
          </p:cNvPr>
          <p:cNvSpPr>
            <a:spLocks noGrp="1"/>
          </p:cNvSpPr>
          <p:nvPr>
            <p:ph type="pic" sz="quarter" idx="14"/>
          </p:nvPr>
        </p:nvSpPr>
        <p:spPr>
          <a:xfrm>
            <a:off x="4304181" y="3536949"/>
            <a:ext cx="3563938" cy="2736849"/>
          </a:xfrm>
        </p:spPr>
        <p:txBody>
          <a:bodyPr/>
          <a:lstStyle/>
          <a:p>
            <a:r>
              <a:rPr lang="nb-NO"/>
              <a:t>Klikk på ikonet for å legge til et bilde</a:t>
            </a:r>
            <a:endParaRPr lang="nb-NO" dirty="0"/>
          </a:p>
        </p:txBody>
      </p:sp>
      <p:sp>
        <p:nvSpPr>
          <p:cNvPr id="14" name="Picture Placeholder 12">
            <a:extLst>
              <a:ext uri="{FF2B5EF4-FFF2-40B4-BE49-F238E27FC236}">
                <a16:creationId xmlns:a16="http://schemas.microsoft.com/office/drawing/2014/main" id="{C0138DBE-F67F-2C41-985C-1BB65F90BDE3}"/>
              </a:ext>
            </a:extLst>
          </p:cNvPr>
          <p:cNvSpPr>
            <a:spLocks noGrp="1"/>
          </p:cNvSpPr>
          <p:nvPr>
            <p:ph type="pic" sz="quarter" idx="15"/>
          </p:nvPr>
        </p:nvSpPr>
        <p:spPr>
          <a:xfrm>
            <a:off x="8075613" y="3536950"/>
            <a:ext cx="3529012" cy="2736849"/>
          </a:xfrm>
        </p:spPr>
        <p:txBody>
          <a:bodyPr/>
          <a:lstStyle/>
          <a:p>
            <a:r>
              <a:rPr lang="nb-NO"/>
              <a:t>Klikk på ikonet for å legge til et bilde</a:t>
            </a:r>
            <a:endParaRPr lang="nb-NO" dirty="0"/>
          </a:p>
        </p:txBody>
      </p:sp>
      <p:sp>
        <p:nvSpPr>
          <p:cNvPr id="11" name="Text Placeholder 2">
            <a:extLst>
              <a:ext uri="{FF2B5EF4-FFF2-40B4-BE49-F238E27FC236}">
                <a16:creationId xmlns:a16="http://schemas.microsoft.com/office/drawing/2014/main" id="{99EF3E72-C1AF-3842-8704-06B7ECDBCF1B}"/>
              </a:ext>
            </a:extLst>
          </p:cNvPr>
          <p:cNvSpPr>
            <a:spLocks noGrp="1"/>
          </p:cNvSpPr>
          <p:nvPr>
            <p:ph type="body" sz="quarter" idx="17"/>
          </p:nvPr>
        </p:nvSpPr>
        <p:spPr>
          <a:xfrm>
            <a:off x="587375" y="584200"/>
            <a:ext cx="3529013" cy="2952750"/>
          </a:xfrm>
          <a:solidFill>
            <a:schemeClr val="bg1"/>
          </a:solidFill>
        </p:spPr>
        <p:txBody>
          <a:bodyPr lIns="180000" tIns="180000" rIns="180000" bIns="180000">
            <a:normAutofit/>
          </a:bodyPr>
          <a:lstStyle>
            <a:lvl1pPr marL="0" indent="0">
              <a:buFontTx/>
              <a:buNone/>
              <a:defRPr sz="1800"/>
            </a:lvl1pPr>
          </a:lstStyle>
          <a:p>
            <a:pPr lvl="0"/>
            <a:r>
              <a:rPr lang="nb-NO"/>
              <a:t>Klikk for å redigere tekststiler i malen</a:t>
            </a:r>
          </a:p>
        </p:txBody>
      </p:sp>
      <p:sp>
        <p:nvSpPr>
          <p:cNvPr id="13" name="Text Placeholder 2">
            <a:extLst>
              <a:ext uri="{FF2B5EF4-FFF2-40B4-BE49-F238E27FC236}">
                <a16:creationId xmlns:a16="http://schemas.microsoft.com/office/drawing/2014/main" id="{B1C58088-A873-5C48-876E-1BD49E531188}"/>
              </a:ext>
            </a:extLst>
          </p:cNvPr>
          <p:cNvSpPr>
            <a:spLocks noGrp="1"/>
          </p:cNvSpPr>
          <p:nvPr>
            <p:ph type="body" sz="quarter" idx="18"/>
          </p:nvPr>
        </p:nvSpPr>
        <p:spPr>
          <a:xfrm>
            <a:off x="4295775" y="584199"/>
            <a:ext cx="3563938" cy="2952750"/>
          </a:xfrm>
          <a:solidFill>
            <a:schemeClr val="bg1"/>
          </a:solidFill>
        </p:spPr>
        <p:txBody>
          <a:bodyPr lIns="180000" tIns="180000" rIns="180000" bIns="180000">
            <a:normAutofit/>
          </a:bodyPr>
          <a:lstStyle>
            <a:lvl1pPr marL="0" indent="0">
              <a:buFontTx/>
              <a:buNone/>
              <a:defRPr sz="1800"/>
            </a:lvl1pPr>
          </a:lstStyle>
          <a:p>
            <a:pPr lvl="0"/>
            <a:r>
              <a:rPr lang="nb-NO"/>
              <a:t>Klikk for å redigere tekststiler i malen</a:t>
            </a:r>
          </a:p>
        </p:txBody>
      </p:sp>
      <p:sp>
        <p:nvSpPr>
          <p:cNvPr id="15" name="Text Placeholder 2">
            <a:extLst>
              <a:ext uri="{FF2B5EF4-FFF2-40B4-BE49-F238E27FC236}">
                <a16:creationId xmlns:a16="http://schemas.microsoft.com/office/drawing/2014/main" id="{25E613B8-F2A6-AF4A-9C44-C88B474DBEAD}"/>
              </a:ext>
            </a:extLst>
          </p:cNvPr>
          <p:cNvSpPr>
            <a:spLocks noGrp="1"/>
          </p:cNvSpPr>
          <p:nvPr>
            <p:ph type="body" sz="quarter" idx="19"/>
          </p:nvPr>
        </p:nvSpPr>
        <p:spPr>
          <a:xfrm>
            <a:off x="8075613" y="584199"/>
            <a:ext cx="3526260" cy="2952750"/>
          </a:xfrm>
          <a:solidFill>
            <a:schemeClr val="bg1"/>
          </a:solidFill>
        </p:spPr>
        <p:txBody>
          <a:bodyPr lIns="180000" tIns="180000" rIns="180000" bIns="180000">
            <a:normAutofit/>
          </a:bodyPr>
          <a:lstStyle>
            <a:lvl1pPr marL="0" indent="0">
              <a:buFontTx/>
              <a:buNone/>
              <a:defRPr sz="1800"/>
            </a:lvl1pPr>
          </a:lstStyle>
          <a:p>
            <a:pPr lvl="0"/>
            <a:r>
              <a:rPr lang="nb-NO"/>
              <a:t>Klikk for å redigere tekststiler i malen</a:t>
            </a:r>
          </a:p>
        </p:txBody>
      </p:sp>
      <p:pic>
        <p:nvPicPr>
          <p:cNvPr id="12" name="Bilde 1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27724" y="6523126"/>
            <a:ext cx="598549" cy="260238"/>
          </a:xfrm>
          <a:prstGeom prst="rect">
            <a:avLst/>
          </a:prstGeom>
        </p:spPr>
      </p:pic>
    </p:spTree>
    <p:extLst>
      <p:ext uri="{BB962C8B-B14F-4D97-AF65-F5344CB8AC3E}">
        <p14:creationId xmlns:p14="http://schemas.microsoft.com/office/powerpoint/2010/main" val="301131173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0_Title Slide">
    <p:spTree>
      <p:nvGrpSpPr>
        <p:cNvPr id="1" name=""/>
        <p:cNvGrpSpPr/>
        <p:nvPr/>
      </p:nvGrpSpPr>
      <p:grpSpPr>
        <a:xfrm>
          <a:off x="0" y="0"/>
          <a:ext cx="0" cy="0"/>
          <a:chOff x="0" y="0"/>
          <a:chExt cx="0" cy="0"/>
        </a:xfrm>
      </p:grpSpPr>
      <p:pic>
        <p:nvPicPr>
          <p:cNvPr id="18" name="Picture 17">
            <a:extLst>
              <a:ext uri="{FF2B5EF4-FFF2-40B4-BE49-F238E27FC236}">
                <a16:creationId xmlns:a16="http://schemas.microsoft.com/office/drawing/2014/main" id="{CBB15C48-7A56-7E4F-80D8-A2C6F608A011}"/>
              </a:ext>
            </a:extLst>
          </p:cNvPr>
          <p:cNvPicPr>
            <a:picLocks noChangeAspect="1"/>
          </p:cNvPicPr>
          <p:nvPr userDrawn="1"/>
        </p:nvPicPr>
        <p:blipFill rotWithShape="1">
          <a:blip r:embed="rId2"/>
          <a:srcRect l="3481" t="12505" r="59131" b="13788"/>
          <a:stretch/>
        </p:blipFill>
        <p:spPr>
          <a:xfrm>
            <a:off x="562139" y="5723221"/>
            <a:ext cx="1785365" cy="736783"/>
          </a:xfrm>
          <a:prstGeom prst="rect">
            <a:avLst/>
          </a:prstGeom>
        </p:spPr>
      </p:pic>
      <p:pic>
        <p:nvPicPr>
          <p:cNvPr id="19" name="Picture 18">
            <a:extLst>
              <a:ext uri="{FF2B5EF4-FFF2-40B4-BE49-F238E27FC236}">
                <a16:creationId xmlns:a16="http://schemas.microsoft.com/office/drawing/2014/main" id="{24D84362-3E43-474B-94E4-D0D5BCA77611}"/>
              </a:ext>
            </a:extLst>
          </p:cNvPr>
          <p:cNvPicPr>
            <a:picLocks noChangeAspect="1"/>
          </p:cNvPicPr>
          <p:nvPr userDrawn="1"/>
        </p:nvPicPr>
        <p:blipFill rotWithShape="1">
          <a:blip r:embed="rId2"/>
          <a:srcRect l="40489" t="12505" r="3121" b="13788"/>
          <a:stretch/>
        </p:blipFill>
        <p:spPr>
          <a:xfrm>
            <a:off x="3076943" y="5718120"/>
            <a:ext cx="2692767" cy="736783"/>
          </a:xfrm>
          <a:prstGeom prst="rect">
            <a:avLst/>
          </a:prstGeom>
        </p:spPr>
      </p:pic>
      <p:sp>
        <p:nvSpPr>
          <p:cNvPr id="22" name="Title 21">
            <a:extLst>
              <a:ext uri="{FF2B5EF4-FFF2-40B4-BE49-F238E27FC236}">
                <a16:creationId xmlns:a16="http://schemas.microsoft.com/office/drawing/2014/main" id="{6AE32D86-D3AA-534B-B720-30ED88846A0F}"/>
              </a:ext>
            </a:extLst>
          </p:cNvPr>
          <p:cNvSpPr>
            <a:spLocks noGrp="1"/>
          </p:cNvSpPr>
          <p:nvPr>
            <p:ph type="title"/>
          </p:nvPr>
        </p:nvSpPr>
        <p:spPr>
          <a:xfrm>
            <a:off x="585114" y="576623"/>
            <a:ext cx="4726474" cy="1112478"/>
          </a:xfrm>
        </p:spPr>
        <p:txBody>
          <a:bodyPr/>
          <a:lstStyle/>
          <a:p>
            <a:r>
              <a:rPr lang="nb-NO"/>
              <a:t>Klikk for å redigere tittelstil</a:t>
            </a:r>
            <a:endParaRPr lang="nb-NO" dirty="0"/>
          </a:p>
        </p:txBody>
      </p:sp>
      <p:sp>
        <p:nvSpPr>
          <p:cNvPr id="7" name="Picture Placeholder 12">
            <a:extLst>
              <a:ext uri="{FF2B5EF4-FFF2-40B4-BE49-F238E27FC236}">
                <a16:creationId xmlns:a16="http://schemas.microsoft.com/office/drawing/2014/main" id="{A86C2398-32A8-8A46-A149-413360B8D3E9}"/>
              </a:ext>
            </a:extLst>
          </p:cNvPr>
          <p:cNvSpPr>
            <a:spLocks noGrp="1"/>
          </p:cNvSpPr>
          <p:nvPr>
            <p:ph type="pic" sz="quarter" idx="10"/>
          </p:nvPr>
        </p:nvSpPr>
        <p:spPr>
          <a:xfrm>
            <a:off x="6096000" y="0"/>
            <a:ext cx="6096000" cy="6858000"/>
          </a:xfrm>
        </p:spPr>
        <p:txBody>
          <a:bodyPr/>
          <a:lstStyle/>
          <a:p>
            <a:r>
              <a:rPr lang="nb-NO"/>
              <a:t>Klikk på ikonet for å legge til et bilde</a:t>
            </a:r>
            <a:endParaRPr lang="nb-NO" dirty="0"/>
          </a:p>
        </p:txBody>
      </p:sp>
      <p:sp>
        <p:nvSpPr>
          <p:cNvPr id="5" name="Plassholder for innhold 4"/>
          <p:cNvSpPr>
            <a:spLocks noGrp="1"/>
          </p:cNvSpPr>
          <p:nvPr>
            <p:ph sz="quarter" idx="12" hasCustomPrompt="1"/>
          </p:nvPr>
        </p:nvSpPr>
        <p:spPr>
          <a:xfrm>
            <a:off x="607919" y="2644579"/>
            <a:ext cx="5095875" cy="2112963"/>
          </a:xfrm>
        </p:spPr>
        <p:txBody>
          <a:bodyPr/>
          <a:lstStyle/>
          <a:p>
            <a:r>
              <a:rPr lang="en-US" dirty="0">
                <a:solidFill>
                  <a:schemeClr val="tx2"/>
                </a:solidFill>
              </a:rPr>
              <a:t>Click to edit Master subtitle style</a:t>
            </a:r>
          </a:p>
        </p:txBody>
      </p:sp>
    </p:spTree>
    <p:extLst>
      <p:ext uri="{BB962C8B-B14F-4D97-AF65-F5344CB8AC3E}">
        <p14:creationId xmlns:p14="http://schemas.microsoft.com/office/powerpoint/2010/main" val="1317885737"/>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15_Title and Content">
    <p:bg>
      <p:bgPr>
        <a:solidFill>
          <a:schemeClr val="bg1"/>
        </a:solidFill>
        <a:effectLst/>
      </p:bgPr>
    </p:bg>
    <p:spTree>
      <p:nvGrpSpPr>
        <p:cNvPr id="1" name=""/>
        <p:cNvGrpSpPr/>
        <p:nvPr/>
      </p:nvGrpSpPr>
      <p:grpSpPr>
        <a:xfrm>
          <a:off x="0" y="0"/>
          <a:ext cx="0" cy="0"/>
          <a:chOff x="0" y="0"/>
          <a:chExt cx="0" cy="0"/>
        </a:xfrm>
      </p:grpSpPr>
      <p:pic>
        <p:nvPicPr>
          <p:cNvPr id="25" name="Picture 24">
            <a:extLst>
              <a:ext uri="{FF2B5EF4-FFF2-40B4-BE49-F238E27FC236}">
                <a16:creationId xmlns:a16="http://schemas.microsoft.com/office/drawing/2014/main" id="{D33F03B8-3054-4940-8F07-437C3A5B6544}"/>
              </a:ext>
            </a:extLst>
          </p:cNvPr>
          <p:cNvPicPr>
            <a:picLocks noChangeAspect="1"/>
          </p:cNvPicPr>
          <p:nvPr userDrawn="1"/>
        </p:nvPicPr>
        <p:blipFill rotWithShape="1">
          <a:blip r:embed="rId2"/>
          <a:srcRect l="14534" t="21251" r="13680" b="16148"/>
          <a:stretch/>
        </p:blipFill>
        <p:spPr>
          <a:xfrm>
            <a:off x="558800" y="6479740"/>
            <a:ext cx="513119" cy="215946"/>
          </a:xfrm>
          <a:prstGeom prst="rect">
            <a:avLst/>
          </a:prstGeom>
        </p:spPr>
      </p:pic>
      <p:sp>
        <p:nvSpPr>
          <p:cNvPr id="26" name="Footer Placeholder 18">
            <a:extLst>
              <a:ext uri="{FF2B5EF4-FFF2-40B4-BE49-F238E27FC236}">
                <a16:creationId xmlns:a16="http://schemas.microsoft.com/office/drawing/2014/main" id="{8B3010F9-4F5B-A34C-9A54-7348557EAE92}"/>
              </a:ext>
            </a:extLst>
          </p:cNvPr>
          <p:cNvSpPr>
            <a:spLocks noGrp="1"/>
          </p:cNvSpPr>
          <p:nvPr>
            <p:ph type="ftr" sz="quarter" idx="12"/>
          </p:nvPr>
        </p:nvSpPr>
        <p:spPr>
          <a:xfrm>
            <a:off x="6167438" y="6466583"/>
            <a:ext cx="1778365" cy="254892"/>
          </a:xfrm>
          <a:prstGeom prst="rect">
            <a:avLst/>
          </a:prstGeom>
        </p:spPr>
        <p:txBody>
          <a:bodyPr lIns="0" tIns="0" rIns="0" bIns="0" anchor="t" anchorCtr="0"/>
          <a:lstStyle>
            <a:lvl1pPr algn="l">
              <a:defRPr sz="900">
                <a:solidFill>
                  <a:schemeClr val="tx1"/>
                </a:solidFill>
              </a:defRPr>
            </a:lvl1pPr>
          </a:lstStyle>
          <a:p>
            <a:r>
              <a:rPr lang="nb-NO" dirty="0" err="1"/>
              <a:t>dsa.no</a:t>
            </a:r>
            <a:endParaRPr lang="nb-NO" dirty="0"/>
          </a:p>
        </p:txBody>
      </p:sp>
      <p:sp>
        <p:nvSpPr>
          <p:cNvPr id="27" name="Slide Number Placeholder 19">
            <a:extLst>
              <a:ext uri="{FF2B5EF4-FFF2-40B4-BE49-F238E27FC236}">
                <a16:creationId xmlns:a16="http://schemas.microsoft.com/office/drawing/2014/main" id="{EE73861B-AA49-D64D-BEE6-1E2C606E77D3}"/>
              </a:ext>
            </a:extLst>
          </p:cNvPr>
          <p:cNvSpPr>
            <a:spLocks noGrp="1"/>
          </p:cNvSpPr>
          <p:nvPr>
            <p:ph type="sldNum" sz="quarter" idx="13"/>
          </p:nvPr>
        </p:nvSpPr>
        <p:spPr>
          <a:xfrm>
            <a:off x="11181708" y="6466583"/>
            <a:ext cx="422917" cy="195685"/>
          </a:xfrm>
          <a:prstGeom prst="rect">
            <a:avLst/>
          </a:prstGeom>
        </p:spPr>
        <p:txBody>
          <a:bodyPr lIns="0" tIns="0" rIns="0" bIns="0" anchor="t" anchorCtr="0"/>
          <a:lstStyle>
            <a:lvl1pPr algn="r">
              <a:defRPr sz="900">
                <a:solidFill>
                  <a:schemeClr val="tx1"/>
                </a:solidFill>
              </a:defRPr>
            </a:lvl1pPr>
          </a:lstStyle>
          <a:p>
            <a:fld id="{A3C6F83C-9DAF-9846-A35A-D5CB66AD5042}" type="slidenum">
              <a:rPr lang="nb-NO" smtClean="0"/>
              <a:pPr/>
              <a:t>‹N°›</a:t>
            </a:fld>
            <a:endParaRPr lang="nb-NO" dirty="0"/>
          </a:p>
        </p:txBody>
      </p:sp>
      <p:sp>
        <p:nvSpPr>
          <p:cNvPr id="28" name="Date Placeholder 17">
            <a:extLst>
              <a:ext uri="{FF2B5EF4-FFF2-40B4-BE49-F238E27FC236}">
                <a16:creationId xmlns:a16="http://schemas.microsoft.com/office/drawing/2014/main" id="{E4A72080-6C1F-9040-AE1C-E3EC13E486AF}"/>
              </a:ext>
            </a:extLst>
          </p:cNvPr>
          <p:cNvSpPr txBox="1">
            <a:spLocks/>
          </p:cNvSpPr>
          <p:nvPr userDrawn="1"/>
        </p:nvSpPr>
        <p:spPr>
          <a:xfrm>
            <a:off x="8067881" y="6466583"/>
            <a:ext cx="2743200" cy="254892"/>
          </a:xfrm>
          <a:prstGeom prst="rect">
            <a:avLst/>
          </a:prstGeom>
        </p:spPr>
        <p:txBody>
          <a:bodyPr vert="horz" lIns="0" tIns="0" rIns="0" bIns="0" rtlCol="0" anchor="t" anchorCtr="0"/>
          <a:lstStyle>
            <a:defPPr>
              <a:defRPr lang="en-US"/>
            </a:defPPr>
            <a:lvl1pPr marL="0" algn="l" defTabSz="457200" rtl="0" eaLnBrk="1" latinLnBrk="0" hangingPunct="1">
              <a:defRPr sz="1200" b="0" i="0" kern="1200">
                <a:solidFill>
                  <a:schemeClr val="tx1">
                    <a:tint val="75000"/>
                  </a:schemeClr>
                </a:solidFill>
                <a:latin typeface="Formular" panose="02000000000000000000" pitchFamily="2" charset="77"/>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103DA430-6D9C-B34F-B6F6-81E7EB4CBEC2}" type="datetimeFigureOut">
              <a:rPr lang="nb-NO" sz="900" smtClean="0">
                <a:solidFill>
                  <a:schemeClr val="tx1"/>
                </a:solidFill>
              </a:rPr>
              <a:pPr/>
              <a:t>10.11.2024</a:t>
            </a:fld>
            <a:endParaRPr lang="nb-NO" sz="900" dirty="0">
              <a:solidFill>
                <a:schemeClr val="tx1"/>
              </a:solidFill>
            </a:endParaRPr>
          </a:p>
        </p:txBody>
      </p:sp>
      <p:sp>
        <p:nvSpPr>
          <p:cNvPr id="9" name="Picture Placeholder 12">
            <a:extLst>
              <a:ext uri="{FF2B5EF4-FFF2-40B4-BE49-F238E27FC236}">
                <a16:creationId xmlns:a16="http://schemas.microsoft.com/office/drawing/2014/main" id="{551AC461-C34D-DA47-86A6-63B7C858BCE6}"/>
              </a:ext>
            </a:extLst>
          </p:cNvPr>
          <p:cNvSpPr>
            <a:spLocks noGrp="1"/>
          </p:cNvSpPr>
          <p:nvPr>
            <p:ph type="pic" sz="quarter" idx="10"/>
          </p:nvPr>
        </p:nvSpPr>
        <p:spPr>
          <a:xfrm>
            <a:off x="587375" y="3536950"/>
            <a:ext cx="3529013" cy="2736849"/>
          </a:xfrm>
        </p:spPr>
        <p:txBody>
          <a:bodyPr/>
          <a:lstStyle/>
          <a:p>
            <a:r>
              <a:rPr lang="nb-NO"/>
              <a:t>Klikk på ikonet for å legge til et bilde</a:t>
            </a:r>
            <a:endParaRPr lang="nb-NO" dirty="0"/>
          </a:p>
        </p:txBody>
      </p:sp>
      <p:sp>
        <p:nvSpPr>
          <p:cNvPr id="10" name="Picture Placeholder 12">
            <a:extLst>
              <a:ext uri="{FF2B5EF4-FFF2-40B4-BE49-F238E27FC236}">
                <a16:creationId xmlns:a16="http://schemas.microsoft.com/office/drawing/2014/main" id="{759D94A6-75C4-AB4D-BE0D-51097E1A6ACA}"/>
              </a:ext>
            </a:extLst>
          </p:cNvPr>
          <p:cNvSpPr>
            <a:spLocks noGrp="1"/>
          </p:cNvSpPr>
          <p:nvPr>
            <p:ph type="pic" sz="quarter" idx="14"/>
          </p:nvPr>
        </p:nvSpPr>
        <p:spPr>
          <a:xfrm>
            <a:off x="4304181" y="3536949"/>
            <a:ext cx="3563938" cy="2736849"/>
          </a:xfrm>
        </p:spPr>
        <p:txBody>
          <a:bodyPr/>
          <a:lstStyle/>
          <a:p>
            <a:r>
              <a:rPr lang="nb-NO"/>
              <a:t>Klikk på ikonet for å legge til et bilde</a:t>
            </a:r>
            <a:endParaRPr lang="nb-NO" dirty="0"/>
          </a:p>
        </p:txBody>
      </p:sp>
      <p:sp>
        <p:nvSpPr>
          <p:cNvPr id="14" name="Picture Placeholder 12">
            <a:extLst>
              <a:ext uri="{FF2B5EF4-FFF2-40B4-BE49-F238E27FC236}">
                <a16:creationId xmlns:a16="http://schemas.microsoft.com/office/drawing/2014/main" id="{C0138DBE-F67F-2C41-985C-1BB65F90BDE3}"/>
              </a:ext>
            </a:extLst>
          </p:cNvPr>
          <p:cNvSpPr>
            <a:spLocks noGrp="1"/>
          </p:cNvSpPr>
          <p:nvPr>
            <p:ph type="pic" sz="quarter" idx="15"/>
          </p:nvPr>
        </p:nvSpPr>
        <p:spPr>
          <a:xfrm>
            <a:off x="8075613" y="3536950"/>
            <a:ext cx="3529012" cy="2736849"/>
          </a:xfrm>
        </p:spPr>
        <p:txBody>
          <a:bodyPr/>
          <a:lstStyle/>
          <a:p>
            <a:r>
              <a:rPr lang="nb-NO"/>
              <a:t>Klikk på ikonet for å legge til et bilde</a:t>
            </a:r>
            <a:endParaRPr lang="nb-NO" dirty="0"/>
          </a:p>
        </p:txBody>
      </p:sp>
      <p:sp>
        <p:nvSpPr>
          <p:cNvPr id="11" name="Text Placeholder 2">
            <a:extLst>
              <a:ext uri="{FF2B5EF4-FFF2-40B4-BE49-F238E27FC236}">
                <a16:creationId xmlns:a16="http://schemas.microsoft.com/office/drawing/2014/main" id="{99EF3E72-C1AF-3842-8704-06B7ECDBCF1B}"/>
              </a:ext>
            </a:extLst>
          </p:cNvPr>
          <p:cNvSpPr>
            <a:spLocks noGrp="1"/>
          </p:cNvSpPr>
          <p:nvPr>
            <p:ph type="body" sz="quarter" idx="17"/>
          </p:nvPr>
        </p:nvSpPr>
        <p:spPr>
          <a:xfrm>
            <a:off x="587375" y="584200"/>
            <a:ext cx="3529013" cy="2952750"/>
          </a:xfrm>
          <a:solidFill>
            <a:schemeClr val="accent1"/>
          </a:solidFill>
        </p:spPr>
        <p:txBody>
          <a:bodyPr lIns="180000" tIns="180000" rIns="180000" bIns="180000">
            <a:normAutofit/>
          </a:bodyPr>
          <a:lstStyle>
            <a:lvl1pPr marL="0" indent="0">
              <a:buFontTx/>
              <a:buNone/>
              <a:defRPr sz="1800">
                <a:solidFill>
                  <a:schemeClr val="bg1"/>
                </a:solidFill>
              </a:defRPr>
            </a:lvl1pPr>
          </a:lstStyle>
          <a:p>
            <a:pPr lvl="0"/>
            <a:r>
              <a:rPr lang="nb-NO"/>
              <a:t>Klikk for å redigere tekststiler i malen</a:t>
            </a:r>
          </a:p>
        </p:txBody>
      </p:sp>
      <p:sp>
        <p:nvSpPr>
          <p:cNvPr id="13" name="Text Placeholder 2">
            <a:extLst>
              <a:ext uri="{FF2B5EF4-FFF2-40B4-BE49-F238E27FC236}">
                <a16:creationId xmlns:a16="http://schemas.microsoft.com/office/drawing/2014/main" id="{B1C58088-A873-5C48-876E-1BD49E531188}"/>
              </a:ext>
            </a:extLst>
          </p:cNvPr>
          <p:cNvSpPr>
            <a:spLocks noGrp="1"/>
          </p:cNvSpPr>
          <p:nvPr>
            <p:ph type="body" sz="quarter" idx="18"/>
          </p:nvPr>
        </p:nvSpPr>
        <p:spPr>
          <a:xfrm>
            <a:off x="4295775" y="584199"/>
            <a:ext cx="3563938" cy="2952750"/>
          </a:xfrm>
          <a:solidFill>
            <a:schemeClr val="accent1"/>
          </a:solidFill>
        </p:spPr>
        <p:txBody>
          <a:bodyPr lIns="180000" tIns="180000" rIns="180000" bIns="180000">
            <a:normAutofit/>
          </a:bodyPr>
          <a:lstStyle>
            <a:lvl1pPr marL="0" indent="0">
              <a:buFontTx/>
              <a:buNone/>
              <a:defRPr sz="1800">
                <a:solidFill>
                  <a:schemeClr val="bg1"/>
                </a:solidFill>
              </a:defRPr>
            </a:lvl1pPr>
          </a:lstStyle>
          <a:p>
            <a:pPr lvl="0"/>
            <a:r>
              <a:rPr lang="nb-NO"/>
              <a:t>Klikk for å redigere tekststiler i malen</a:t>
            </a:r>
          </a:p>
        </p:txBody>
      </p:sp>
      <p:sp>
        <p:nvSpPr>
          <p:cNvPr id="15" name="Text Placeholder 2">
            <a:extLst>
              <a:ext uri="{FF2B5EF4-FFF2-40B4-BE49-F238E27FC236}">
                <a16:creationId xmlns:a16="http://schemas.microsoft.com/office/drawing/2014/main" id="{25E613B8-F2A6-AF4A-9C44-C88B474DBEAD}"/>
              </a:ext>
            </a:extLst>
          </p:cNvPr>
          <p:cNvSpPr>
            <a:spLocks noGrp="1"/>
          </p:cNvSpPr>
          <p:nvPr>
            <p:ph type="body" sz="quarter" idx="19"/>
          </p:nvPr>
        </p:nvSpPr>
        <p:spPr>
          <a:xfrm>
            <a:off x="8075613" y="584199"/>
            <a:ext cx="3526260" cy="2952750"/>
          </a:xfrm>
          <a:solidFill>
            <a:schemeClr val="accent1"/>
          </a:solidFill>
        </p:spPr>
        <p:txBody>
          <a:bodyPr lIns="180000" tIns="180000" rIns="180000" bIns="180000">
            <a:normAutofit/>
          </a:bodyPr>
          <a:lstStyle>
            <a:lvl1pPr marL="0" indent="0">
              <a:buFontTx/>
              <a:buNone/>
              <a:defRPr sz="1800">
                <a:solidFill>
                  <a:schemeClr val="bg1"/>
                </a:solidFill>
              </a:defRPr>
            </a:lvl1pPr>
          </a:lstStyle>
          <a:p>
            <a:pPr lvl="0"/>
            <a:r>
              <a:rPr lang="nb-NO"/>
              <a:t>Klikk for å redigere tekststiler i malen</a:t>
            </a:r>
          </a:p>
        </p:txBody>
      </p:sp>
    </p:spTree>
    <p:extLst>
      <p:ext uri="{BB962C8B-B14F-4D97-AF65-F5344CB8AC3E}">
        <p14:creationId xmlns:p14="http://schemas.microsoft.com/office/powerpoint/2010/main" val="625670863"/>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7_Title and Content">
    <p:spTree>
      <p:nvGrpSpPr>
        <p:cNvPr id="1" name=""/>
        <p:cNvGrpSpPr/>
        <p:nvPr/>
      </p:nvGrpSpPr>
      <p:grpSpPr>
        <a:xfrm>
          <a:off x="0" y="0"/>
          <a:ext cx="0" cy="0"/>
          <a:chOff x="0" y="0"/>
          <a:chExt cx="0" cy="0"/>
        </a:xfrm>
      </p:grpSpPr>
      <p:sp>
        <p:nvSpPr>
          <p:cNvPr id="13" name="Picture Placeholder 12">
            <a:extLst>
              <a:ext uri="{FF2B5EF4-FFF2-40B4-BE49-F238E27FC236}">
                <a16:creationId xmlns:a16="http://schemas.microsoft.com/office/drawing/2014/main" id="{60F259EE-3CCD-BC42-8A52-99496D9585B9}"/>
              </a:ext>
            </a:extLst>
          </p:cNvPr>
          <p:cNvSpPr>
            <a:spLocks noGrp="1"/>
          </p:cNvSpPr>
          <p:nvPr>
            <p:ph type="pic" sz="quarter" idx="10"/>
          </p:nvPr>
        </p:nvSpPr>
        <p:spPr>
          <a:xfrm>
            <a:off x="587375" y="584201"/>
            <a:ext cx="3529013" cy="2773362"/>
          </a:xfrm>
        </p:spPr>
        <p:txBody>
          <a:bodyPr/>
          <a:lstStyle/>
          <a:p>
            <a:r>
              <a:rPr lang="nb-NO"/>
              <a:t>Klikk på ikonet for å legge til et bilde</a:t>
            </a:r>
            <a:endParaRPr lang="nb-NO" dirty="0"/>
          </a:p>
        </p:txBody>
      </p:sp>
      <p:pic>
        <p:nvPicPr>
          <p:cNvPr id="25" name="Picture 24">
            <a:extLst>
              <a:ext uri="{FF2B5EF4-FFF2-40B4-BE49-F238E27FC236}">
                <a16:creationId xmlns:a16="http://schemas.microsoft.com/office/drawing/2014/main" id="{D33F03B8-3054-4940-8F07-437C3A5B6544}"/>
              </a:ext>
            </a:extLst>
          </p:cNvPr>
          <p:cNvPicPr>
            <a:picLocks noChangeAspect="1"/>
          </p:cNvPicPr>
          <p:nvPr userDrawn="1"/>
        </p:nvPicPr>
        <p:blipFill rotWithShape="1">
          <a:blip r:embed="rId2"/>
          <a:srcRect l="14534" t="21251" r="13680" b="16148"/>
          <a:stretch/>
        </p:blipFill>
        <p:spPr>
          <a:xfrm>
            <a:off x="558800" y="6479740"/>
            <a:ext cx="513119" cy="215946"/>
          </a:xfrm>
          <a:prstGeom prst="rect">
            <a:avLst/>
          </a:prstGeom>
        </p:spPr>
      </p:pic>
      <p:sp>
        <p:nvSpPr>
          <p:cNvPr id="26" name="Footer Placeholder 18">
            <a:extLst>
              <a:ext uri="{FF2B5EF4-FFF2-40B4-BE49-F238E27FC236}">
                <a16:creationId xmlns:a16="http://schemas.microsoft.com/office/drawing/2014/main" id="{8B3010F9-4F5B-A34C-9A54-7348557EAE92}"/>
              </a:ext>
            </a:extLst>
          </p:cNvPr>
          <p:cNvSpPr>
            <a:spLocks noGrp="1"/>
          </p:cNvSpPr>
          <p:nvPr>
            <p:ph type="ftr" sz="quarter" idx="12"/>
          </p:nvPr>
        </p:nvSpPr>
        <p:spPr>
          <a:xfrm>
            <a:off x="6167438" y="6466583"/>
            <a:ext cx="1778365" cy="254892"/>
          </a:xfrm>
          <a:prstGeom prst="rect">
            <a:avLst/>
          </a:prstGeom>
        </p:spPr>
        <p:txBody>
          <a:bodyPr lIns="0" tIns="0" rIns="0" bIns="0" anchor="t" anchorCtr="0"/>
          <a:lstStyle>
            <a:lvl1pPr algn="l">
              <a:defRPr sz="900">
                <a:solidFill>
                  <a:schemeClr val="tx1"/>
                </a:solidFill>
              </a:defRPr>
            </a:lvl1pPr>
          </a:lstStyle>
          <a:p>
            <a:r>
              <a:rPr lang="nb-NO" dirty="0" err="1"/>
              <a:t>dsa.no</a:t>
            </a:r>
            <a:endParaRPr lang="nb-NO" dirty="0"/>
          </a:p>
        </p:txBody>
      </p:sp>
      <p:sp>
        <p:nvSpPr>
          <p:cNvPr id="27" name="Slide Number Placeholder 19">
            <a:extLst>
              <a:ext uri="{FF2B5EF4-FFF2-40B4-BE49-F238E27FC236}">
                <a16:creationId xmlns:a16="http://schemas.microsoft.com/office/drawing/2014/main" id="{EE73861B-AA49-D64D-BEE6-1E2C606E77D3}"/>
              </a:ext>
            </a:extLst>
          </p:cNvPr>
          <p:cNvSpPr>
            <a:spLocks noGrp="1"/>
          </p:cNvSpPr>
          <p:nvPr>
            <p:ph type="sldNum" sz="quarter" idx="13"/>
          </p:nvPr>
        </p:nvSpPr>
        <p:spPr>
          <a:xfrm>
            <a:off x="11181708" y="6466583"/>
            <a:ext cx="422917" cy="195685"/>
          </a:xfrm>
          <a:prstGeom prst="rect">
            <a:avLst/>
          </a:prstGeom>
        </p:spPr>
        <p:txBody>
          <a:bodyPr lIns="0" tIns="0" rIns="0" bIns="0" anchor="t" anchorCtr="0"/>
          <a:lstStyle>
            <a:lvl1pPr algn="r">
              <a:defRPr sz="900">
                <a:solidFill>
                  <a:schemeClr val="tx1"/>
                </a:solidFill>
              </a:defRPr>
            </a:lvl1pPr>
          </a:lstStyle>
          <a:p>
            <a:fld id="{A3C6F83C-9DAF-9846-A35A-D5CB66AD5042}" type="slidenum">
              <a:rPr lang="nb-NO" smtClean="0"/>
              <a:pPr/>
              <a:t>‹N°›</a:t>
            </a:fld>
            <a:endParaRPr lang="nb-NO" dirty="0"/>
          </a:p>
        </p:txBody>
      </p:sp>
      <p:sp>
        <p:nvSpPr>
          <p:cNvPr id="28" name="Date Placeholder 17">
            <a:extLst>
              <a:ext uri="{FF2B5EF4-FFF2-40B4-BE49-F238E27FC236}">
                <a16:creationId xmlns:a16="http://schemas.microsoft.com/office/drawing/2014/main" id="{E4A72080-6C1F-9040-AE1C-E3EC13E486AF}"/>
              </a:ext>
            </a:extLst>
          </p:cNvPr>
          <p:cNvSpPr txBox="1">
            <a:spLocks/>
          </p:cNvSpPr>
          <p:nvPr userDrawn="1"/>
        </p:nvSpPr>
        <p:spPr>
          <a:xfrm>
            <a:off x="8067881" y="6466583"/>
            <a:ext cx="2743200" cy="254892"/>
          </a:xfrm>
          <a:prstGeom prst="rect">
            <a:avLst/>
          </a:prstGeom>
        </p:spPr>
        <p:txBody>
          <a:bodyPr vert="horz" lIns="0" tIns="0" rIns="0" bIns="0" rtlCol="0" anchor="t" anchorCtr="0"/>
          <a:lstStyle>
            <a:defPPr>
              <a:defRPr lang="en-US"/>
            </a:defPPr>
            <a:lvl1pPr marL="0" algn="l" defTabSz="457200" rtl="0" eaLnBrk="1" latinLnBrk="0" hangingPunct="1">
              <a:defRPr sz="1200" b="0" i="0" kern="1200">
                <a:solidFill>
                  <a:schemeClr val="tx1">
                    <a:tint val="75000"/>
                  </a:schemeClr>
                </a:solidFill>
                <a:latin typeface="Formular" panose="02000000000000000000" pitchFamily="2" charset="77"/>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103DA430-6D9C-B34F-B6F6-81E7EB4CBEC2}" type="datetimeFigureOut">
              <a:rPr lang="nb-NO" sz="900" smtClean="0">
                <a:solidFill>
                  <a:schemeClr val="tx1"/>
                </a:solidFill>
              </a:rPr>
              <a:pPr/>
              <a:t>10.11.2024</a:t>
            </a:fld>
            <a:endParaRPr lang="nb-NO" sz="900" dirty="0">
              <a:solidFill>
                <a:schemeClr val="tx1"/>
              </a:solidFill>
            </a:endParaRPr>
          </a:p>
        </p:txBody>
      </p:sp>
      <p:sp>
        <p:nvSpPr>
          <p:cNvPr id="11" name="Picture Placeholder 12">
            <a:extLst>
              <a:ext uri="{FF2B5EF4-FFF2-40B4-BE49-F238E27FC236}">
                <a16:creationId xmlns:a16="http://schemas.microsoft.com/office/drawing/2014/main" id="{3957C09C-C3B0-C54E-B620-BAF737806D03}"/>
              </a:ext>
            </a:extLst>
          </p:cNvPr>
          <p:cNvSpPr>
            <a:spLocks noGrp="1"/>
          </p:cNvSpPr>
          <p:nvPr>
            <p:ph type="pic" sz="quarter" idx="14"/>
          </p:nvPr>
        </p:nvSpPr>
        <p:spPr>
          <a:xfrm>
            <a:off x="4304181" y="584201"/>
            <a:ext cx="3555532" cy="2773362"/>
          </a:xfrm>
        </p:spPr>
        <p:txBody>
          <a:bodyPr/>
          <a:lstStyle/>
          <a:p>
            <a:r>
              <a:rPr lang="nb-NO"/>
              <a:t>Klikk på ikonet for å legge til et bilde</a:t>
            </a:r>
            <a:endParaRPr lang="nb-NO" dirty="0"/>
          </a:p>
        </p:txBody>
      </p:sp>
      <p:sp>
        <p:nvSpPr>
          <p:cNvPr id="12" name="Picture Placeholder 12">
            <a:extLst>
              <a:ext uri="{FF2B5EF4-FFF2-40B4-BE49-F238E27FC236}">
                <a16:creationId xmlns:a16="http://schemas.microsoft.com/office/drawing/2014/main" id="{E97927A4-DCD3-1746-B63D-9CFCF3204515}"/>
              </a:ext>
            </a:extLst>
          </p:cNvPr>
          <p:cNvSpPr>
            <a:spLocks noGrp="1"/>
          </p:cNvSpPr>
          <p:nvPr>
            <p:ph type="pic" sz="quarter" idx="15"/>
          </p:nvPr>
        </p:nvSpPr>
        <p:spPr>
          <a:xfrm>
            <a:off x="8075613" y="584201"/>
            <a:ext cx="3529012" cy="2773362"/>
          </a:xfrm>
        </p:spPr>
        <p:txBody>
          <a:bodyPr/>
          <a:lstStyle/>
          <a:p>
            <a:r>
              <a:rPr lang="nb-NO"/>
              <a:t>Klikk på ikonet for å legge til et bilde</a:t>
            </a:r>
            <a:endParaRPr lang="nb-NO" dirty="0"/>
          </a:p>
        </p:txBody>
      </p:sp>
      <p:sp>
        <p:nvSpPr>
          <p:cNvPr id="10" name="Picture Placeholder 12">
            <a:extLst>
              <a:ext uri="{FF2B5EF4-FFF2-40B4-BE49-F238E27FC236}">
                <a16:creationId xmlns:a16="http://schemas.microsoft.com/office/drawing/2014/main" id="{4BBBCF28-6B7C-EA40-A113-F20FC3A6785A}"/>
              </a:ext>
            </a:extLst>
          </p:cNvPr>
          <p:cNvSpPr>
            <a:spLocks noGrp="1"/>
          </p:cNvSpPr>
          <p:nvPr>
            <p:ph type="pic" sz="quarter" idx="16"/>
          </p:nvPr>
        </p:nvSpPr>
        <p:spPr>
          <a:xfrm>
            <a:off x="587375" y="3544489"/>
            <a:ext cx="3529013" cy="2729310"/>
          </a:xfrm>
        </p:spPr>
        <p:txBody>
          <a:bodyPr/>
          <a:lstStyle/>
          <a:p>
            <a:r>
              <a:rPr lang="nb-NO"/>
              <a:t>Klikk på ikonet for å legge til et bilde</a:t>
            </a:r>
            <a:endParaRPr lang="nb-NO" dirty="0"/>
          </a:p>
        </p:txBody>
      </p:sp>
      <p:sp>
        <p:nvSpPr>
          <p:cNvPr id="14" name="Picture Placeholder 12">
            <a:extLst>
              <a:ext uri="{FF2B5EF4-FFF2-40B4-BE49-F238E27FC236}">
                <a16:creationId xmlns:a16="http://schemas.microsoft.com/office/drawing/2014/main" id="{4E6DCA60-7732-9F48-8D41-209EB81925C6}"/>
              </a:ext>
            </a:extLst>
          </p:cNvPr>
          <p:cNvSpPr>
            <a:spLocks noGrp="1"/>
          </p:cNvSpPr>
          <p:nvPr>
            <p:ph type="pic" sz="quarter" idx="17"/>
          </p:nvPr>
        </p:nvSpPr>
        <p:spPr>
          <a:xfrm>
            <a:off x="4304181" y="3544489"/>
            <a:ext cx="3555532" cy="2729310"/>
          </a:xfrm>
        </p:spPr>
        <p:txBody>
          <a:bodyPr/>
          <a:lstStyle/>
          <a:p>
            <a:r>
              <a:rPr lang="nb-NO"/>
              <a:t>Klikk på ikonet for å legge til et bilde</a:t>
            </a:r>
            <a:endParaRPr lang="nb-NO" dirty="0"/>
          </a:p>
        </p:txBody>
      </p:sp>
      <p:sp>
        <p:nvSpPr>
          <p:cNvPr id="15" name="Picture Placeholder 12">
            <a:extLst>
              <a:ext uri="{FF2B5EF4-FFF2-40B4-BE49-F238E27FC236}">
                <a16:creationId xmlns:a16="http://schemas.microsoft.com/office/drawing/2014/main" id="{F55721CD-DB51-7644-B6A3-A6B40BFCA644}"/>
              </a:ext>
            </a:extLst>
          </p:cNvPr>
          <p:cNvSpPr>
            <a:spLocks noGrp="1"/>
          </p:cNvSpPr>
          <p:nvPr>
            <p:ph type="pic" sz="quarter" idx="18"/>
          </p:nvPr>
        </p:nvSpPr>
        <p:spPr>
          <a:xfrm>
            <a:off x="8075613" y="3544489"/>
            <a:ext cx="3529012" cy="2729310"/>
          </a:xfrm>
        </p:spPr>
        <p:txBody>
          <a:bodyPr/>
          <a:lstStyle/>
          <a:p>
            <a:r>
              <a:rPr lang="nb-NO"/>
              <a:t>Klikk på ikonet for å legge til et bilde</a:t>
            </a:r>
            <a:endParaRPr lang="nb-NO" dirty="0"/>
          </a:p>
        </p:txBody>
      </p:sp>
    </p:spTree>
    <p:extLst>
      <p:ext uri="{BB962C8B-B14F-4D97-AF65-F5344CB8AC3E}">
        <p14:creationId xmlns:p14="http://schemas.microsoft.com/office/powerpoint/2010/main" val="902893673"/>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25_Title and Content">
    <p:bg>
      <p:bgPr>
        <a:solidFill>
          <a:schemeClr val="bg1"/>
        </a:solidFill>
        <a:effectLst/>
      </p:bgPr>
    </p:bg>
    <p:spTree>
      <p:nvGrpSpPr>
        <p:cNvPr id="1" name=""/>
        <p:cNvGrpSpPr/>
        <p:nvPr/>
      </p:nvGrpSpPr>
      <p:grpSpPr>
        <a:xfrm>
          <a:off x="0" y="0"/>
          <a:ext cx="0" cy="0"/>
          <a:chOff x="0" y="0"/>
          <a:chExt cx="0" cy="0"/>
        </a:xfrm>
      </p:grpSpPr>
      <p:pic>
        <p:nvPicPr>
          <p:cNvPr id="25" name="Picture 24">
            <a:extLst>
              <a:ext uri="{FF2B5EF4-FFF2-40B4-BE49-F238E27FC236}">
                <a16:creationId xmlns:a16="http://schemas.microsoft.com/office/drawing/2014/main" id="{D33F03B8-3054-4940-8F07-437C3A5B6544}"/>
              </a:ext>
            </a:extLst>
          </p:cNvPr>
          <p:cNvPicPr>
            <a:picLocks noChangeAspect="1"/>
          </p:cNvPicPr>
          <p:nvPr userDrawn="1"/>
        </p:nvPicPr>
        <p:blipFill rotWithShape="1">
          <a:blip r:embed="rId2"/>
          <a:srcRect l="14534" t="21251" r="13680" b="16148"/>
          <a:stretch/>
        </p:blipFill>
        <p:spPr>
          <a:xfrm>
            <a:off x="558800" y="6479740"/>
            <a:ext cx="513119" cy="215946"/>
          </a:xfrm>
          <a:prstGeom prst="rect">
            <a:avLst/>
          </a:prstGeom>
        </p:spPr>
      </p:pic>
      <p:sp>
        <p:nvSpPr>
          <p:cNvPr id="26" name="Footer Placeholder 18">
            <a:extLst>
              <a:ext uri="{FF2B5EF4-FFF2-40B4-BE49-F238E27FC236}">
                <a16:creationId xmlns:a16="http://schemas.microsoft.com/office/drawing/2014/main" id="{8B3010F9-4F5B-A34C-9A54-7348557EAE92}"/>
              </a:ext>
            </a:extLst>
          </p:cNvPr>
          <p:cNvSpPr>
            <a:spLocks noGrp="1"/>
          </p:cNvSpPr>
          <p:nvPr>
            <p:ph type="ftr" sz="quarter" idx="12"/>
          </p:nvPr>
        </p:nvSpPr>
        <p:spPr>
          <a:xfrm>
            <a:off x="6167438" y="6466583"/>
            <a:ext cx="1778365" cy="254892"/>
          </a:xfrm>
          <a:prstGeom prst="rect">
            <a:avLst/>
          </a:prstGeom>
        </p:spPr>
        <p:txBody>
          <a:bodyPr lIns="0" tIns="0" rIns="0" bIns="0" anchor="t" anchorCtr="0"/>
          <a:lstStyle>
            <a:lvl1pPr algn="l">
              <a:defRPr sz="900">
                <a:solidFill>
                  <a:schemeClr val="tx1"/>
                </a:solidFill>
              </a:defRPr>
            </a:lvl1pPr>
          </a:lstStyle>
          <a:p>
            <a:r>
              <a:rPr lang="nb-NO" dirty="0" err="1"/>
              <a:t>dsa.no</a:t>
            </a:r>
            <a:endParaRPr lang="nb-NO" dirty="0"/>
          </a:p>
        </p:txBody>
      </p:sp>
      <p:sp>
        <p:nvSpPr>
          <p:cNvPr id="27" name="Slide Number Placeholder 19">
            <a:extLst>
              <a:ext uri="{FF2B5EF4-FFF2-40B4-BE49-F238E27FC236}">
                <a16:creationId xmlns:a16="http://schemas.microsoft.com/office/drawing/2014/main" id="{EE73861B-AA49-D64D-BEE6-1E2C606E77D3}"/>
              </a:ext>
            </a:extLst>
          </p:cNvPr>
          <p:cNvSpPr>
            <a:spLocks noGrp="1"/>
          </p:cNvSpPr>
          <p:nvPr>
            <p:ph type="sldNum" sz="quarter" idx="13"/>
          </p:nvPr>
        </p:nvSpPr>
        <p:spPr>
          <a:xfrm>
            <a:off x="11181708" y="6466583"/>
            <a:ext cx="422917" cy="195685"/>
          </a:xfrm>
          <a:prstGeom prst="rect">
            <a:avLst/>
          </a:prstGeom>
        </p:spPr>
        <p:txBody>
          <a:bodyPr lIns="0" tIns="0" rIns="0" bIns="0" anchor="t" anchorCtr="0"/>
          <a:lstStyle>
            <a:lvl1pPr algn="r">
              <a:defRPr sz="900">
                <a:solidFill>
                  <a:schemeClr val="tx1"/>
                </a:solidFill>
              </a:defRPr>
            </a:lvl1pPr>
          </a:lstStyle>
          <a:p>
            <a:fld id="{A3C6F83C-9DAF-9846-A35A-D5CB66AD5042}" type="slidenum">
              <a:rPr lang="nb-NO" smtClean="0"/>
              <a:pPr/>
              <a:t>‹N°›</a:t>
            </a:fld>
            <a:endParaRPr lang="nb-NO" dirty="0"/>
          </a:p>
        </p:txBody>
      </p:sp>
      <p:sp>
        <p:nvSpPr>
          <p:cNvPr id="28" name="Date Placeholder 17">
            <a:extLst>
              <a:ext uri="{FF2B5EF4-FFF2-40B4-BE49-F238E27FC236}">
                <a16:creationId xmlns:a16="http://schemas.microsoft.com/office/drawing/2014/main" id="{E4A72080-6C1F-9040-AE1C-E3EC13E486AF}"/>
              </a:ext>
            </a:extLst>
          </p:cNvPr>
          <p:cNvSpPr txBox="1">
            <a:spLocks/>
          </p:cNvSpPr>
          <p:nvPr userDrawn="1"/>
        </p:nvSpPr>
        <p:spPr>
          <a:xfrm>
            <a:off x="8067881" y="6466583"/>
            <a:ext cx="2743200" cy="254892"/>
          </a:xfrm>
          <a:prstGeom prst="rect">
            <a:avLst/>
          </a:prstGeom>
        </p:spPr>
        <p:txBody>
          <a:bodyPr vert="horz" lIns="0" tIns="0" rIns="0" bIns="0" rtlCol="0" anchor="t" anchorCtr="0"/>
          <a:lstStyle>
            <a:defPPr>
              <a:defRPr lang="en-US"/>
            </a:defPPr>
            <a:lvl1pPr marL="0" algn="l" defTabSz="457200" rtl="0" eaLnBrk="1" latinLnBrk="0" hangingPunct="1">
              <a:defRPr sz="1200" b="0" i="0" kern="1200">
                <a:solidFill>
                  <a:schemeClr val="tx1">
                    <a:tint val="75000"/>
                  </a:schemeClr>
                </a:solidFill>
                <a:latin typeface="Formular" panose="02000000000000000000" pitchFamily="2" charset="77"/>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103DA430-6D9C-B34F-B6F6-81E7EB4CBEC2}" type="datetimeFigureOut">
              <a:rPr lang="nb-NO" sz="900" smtClean="0">
                <a:solidFill>
                  <a:schemeClr val="tx1"/>
                </a:solidFill>
              </a:rPr>
              <a:pPr/>
              <a:t>10.11.2024</a:t>
            </a:fld>
            <a:endParaRPr lang="nb-NO" sz="900" dirty="0">
              <a:solidFill>
                <a:schemeClr val="tx1"/>
              </a:solidFill>
            </a:endParaRPr>
          </a:p>
        </p:txBody>
      </p:sp>
    </p:spTree>
    <p:extLst>
      <p:ext uri="{BB962C8B-B14F-4D97-AF65-F5344CB8AC3E}">
        <p14:creationId xmlns:p14="http://schemas.microsoft.com/office/powerpoint/2010/main" val="4064387618"/>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Deloverskrift">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87375" y="584200"/>
            <a:ext cx="11017250" cy="5689600"/>
          </a:xfrm>
          <a:prstGeom prst="rect">
            <a:avLst/>
          </a:prstGeom>
          <a:noFill/>
        </p:spPr>
        <p:txBody>
          <a:bodyPr anchor="ctr" anchorCtr="0"/>
          <a:lstStyle>
            <a:lvl1pPr algn="ctr">
              <a:defRPr sz="3600">
                <a:solidFill>
                  <a:schemeClr val="bg1"/>
                </a:solidFill>
              </a:defRPr>
            </a:lvl1pPr>
          </a:lstStyle>
          <a:p>
            <a:r>
              <a:rPr lang="nb-NO"/>
              <a:t>Klikk for å redigere tittelstil</a:t>
            </a:r>
            <a:endParaRPr lang="en-US" dirty="0"/>
          </a:p>
        </p:txBody>
      </p:sp>
      <p:sp>
        <p:nvSpPr>
          <p:cNvPr id="14" name="Footer Placeholder 18">
            <a:extLst>
              <a:ext uri="{FF2B5EF4-FFF2-40B4-BE49-F238E27FC236}">
                <a16:creationId xmlns:a16="http://schemas.microsoft.com/office/drawing/2014/main" id="{D8795199-AE85-184D-8869-8CE97936E805}"/>
              </a:ext>
            </a:extLst>
          </p:cNvPr>
          <p:cNvSpPr>
            <a:spLocks noGrp="1"/>
          </p:cNvSpPr>
          <p:nvPr>
            <p:ph type="ftr" sz="quarter" idx="12"/>
          </p:nvPr>
        </p:nvSpPr>
        <p:spPr>
          <a:xfrm>
            <a:off x="6167438" y="6466583"/>
            <a:ext cx="1778365" cy="254892"/>
          </a:xfrm>
          <a:prstGeom prst="rect">
            <a:avLst/>
          </a:prstGeom>
        </p:spPr>
        <p:txBody>
          <a:bodyPr lIns="0" tIns="0" rIns="0" bIns="0" anchor="t" anchorCtr="0"/>
          <a:lstStyle>
            <a:lvl1pPr algn="l">
              <a:defRPr sz="900">
                <a:solidFill>
                  <a:schemeClr val="tx1"/>
                </a:solidFill>
              </a:defRPr>
            </a:lvl1pPr>
          </a:lstStyle>
          <a:p>
            <a:r>
              <a:rPr lang="nb-NO" dirty="0" err="1"/>
              <a:t>dsa.no</a:t>
            </a:r>
            <a:endParaRPr lang="nb-NO" dirty="0"/>
          </a:p>
        </p:txBody>
      </p:sp>
      <p:sp>
        <p:nvSpPr>
          <p:cNvPr id="15" name="Slide Number Placeholder 19">
            <a:extLst>
              <a:ext uri="{FF2B5EF4-FFF2-40B4-BE49-F238E27FC236}">
                <a16:creationId xmlns:a16="http://schemas.microsoft.com/office/drawing/2014/main" id="{42F5F2CB-6DBB-6E4F-91AF-A89D8DA5944F}"/>
              </a:ext>
            </a:extLst>
          </p:cNvPr>
          <p:cNvSpPr>
            <a:spLocks noGrp="1"/>
          </p:cNvSpPr>
          <p:nvPr>
            <p:ph type="sldNum" sz="quarter" idx="13"/>
          </p:nvPr>
        </p:nvSpPr>
        <p:spPr>
          <a:xfrm>
            <a:off x="11181708" y="6466583"/>
            <a:ext cx="422917" cy="195685"/>
          </a:xfrm>
          <a:prstGeom prst="rect">
            <a:avLst/>
          </a:prstGeom>
        </p:spPr>
        <p:txBody>
          <a:bodyPr lIns="0" tIns="0" rIns="0" bIns="0" anchor="t" anchorCtr="0"/>
          <a:lstStyle>
            <a:lvl1pPr algn="r">
              <a:defRPr sz="900">
                <a:solidFill>
                  <a:schemeClr val="tx1"/>
                </a:solidFill>
              </a:defRPr>
            </a:lvl1pPr>
          </a:lstStyle>
          <a:p>
            <a:fld id="{A3C6F83C-9DAF-9846-A35A-D5CB66AD5042}" type="slidenum">
              <a:rPr lang="nb-NO" smtClean="0"/>
              <a:pPr/>
              <a:t>‹N°›</a:t>
            </a:fld>
            <a:endParaRPr lang="nb-NO" dirty="0"/>
          </a:p>
        </p:txBody>
      </p:sp>
      <p:sp>
        <p:nvSpPr>
          <p:cNvPr id="16" name="Date Placeholder 17">
            <a:extLst>
              <a:ext uri="{FF2B5EF4-FFF2-40B4-BE49-F238E27FC236}">
                <a16:creationId xmlns:a16="http://schemas.microsoft.com/office/drawing/2014/main" id="{FAFF7ABD-94E0-1749-818B-597B6A405300}"/>
              </a:ext>
            </a:extLst>
          </p:cNvPr>
          <p:cNvSpPr txBox="1">
            <a:spLocks/>
          </p:cNvSpPr>
          <p:nvPr userDrawn="1"/>
        </p:nvSpPr>
        <p:spPr>
          <a:xfrm>
            <a:off x="8067881" y="6466583"/>
            <a:ext cx="2743200" cy="254892"/>
          </a:xfrm>
          <a:prstGeom prst="rect">
            <a:avLst/>
          </a:prstGeom>
        </p:spPr>
        <p:txBody>
          <a:bodyPr vert="horz" lIns="0" tIns="0" rIns="0" bIns="0" rtlCol="0" anchor="t" anchorCtr="0"/>
          <a:lstStyle>
            <a:defPPr>
              <a:defRPr lang="en-US"/>
            </a:defPPr>
            <a:lvl1pPr marL="0" algn="l" defTabSz="457200" rtl="0" eaLnBrk="1" latinLnBrk="0" hangingPunct="1">
              <a:defRPr sz="1200" b="0" i="0" kern="1200">
                <a:solidFill>
                  <a:schemeClr val="tx1">
                    <a:tint val="75000"/>
                  </a:schemeClr>
                </a:solidFill>
                <a:latin typeface="Formular" panose="02000000000000000000" pitchFamily="2" charset="77"/>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103DA430-6D9C-B34F-B6F6-81E7EB4CBEC2}" type="datetimeFigureOut">
              <a:rPr lang="nb-NO" sz="900" smtClean="0">
                <a:solidFill>
                  <a:schemeClr val="tx1"/>
                </a:solidFill>
              </a:rPr>
              <a:pPr/>
              <a:t>10.11.2024</a:t>
            </a:fld>
            <a:endParaRPr lang="nb-NO" sz="900" dirty="0">
              <a:solidFill>
                <a:schemeClr val="tx1"/>
              </a:solidFill>
            </a:endParaRPr>
          </a:p>
        </p:txBody>
      </p:sp>
      <p:pic>
        <p:nvPicPr>
          <p:cNvPr id="7" name="Bild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27724" y="6523126"/>
            <a:ext cx="598549" cy="260238"/>
          </a:xfrm>
          <a:prstGeom prst="rect">
            <a:avLst/>
          </a:prstGeom>
        </p:spPr>
      </p:pic>
    </p:spTree>
    <p:extLst>
      <p:ext uri="{BB962C8B-B14F-4D97-AF65-F5344CB8AC3E}">
        <p14:creationId xmlns:p14="http://schemas.microsoft.com/office/powerpoint/2010/main" val="2788222110"/>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userDrawn="1">
  <p:cSld name="1_Blank">
    <p:spTree>
      <p:nvGrpSpPr>
        <p:cNvPr id="1" name=""/>
        <p:cNvGrpSpPr/>
        <p:nvPr/>
      </p:nvGrpSpPr>
      <p:grpSpPr>
        <a:xfrm>
          <a:off x="0" y="0"/>
          <a:ext cx="0" cy="0"/>
          <a:chOff x="0" y="0"/>
          <a:chExt cx="0" cy="0"/>
        </a:xfrm>
      </p:grpSpPr>
      <p:sp>
        <p:nvSpPr>
          <p:cNvPr id="6" name="Content Placeholder 2"/>
          <p:cNvSpPr>
            <a:spLocks noGrp="1"/>
          </p:cNvSpPr>
          <p:nvPr>
            <p:ph idx="1"/>
          </p:nvPr>
        </p:nvSpPr>
        <p:spPr>
          <a:xfrm>
            <a:off x="609600" y="1752600"/>
            <a:ext cx="10972800" cy="4724400"/>
          </a:xfrm>
        </p:spPr>
        <p:txBody>
          <a:bodyPr/>
          <a:lstStyle>
            <a:lvl1pPr>
              <a:defRPr sz="2400"/>
            </a:lvl1pPr>
            <a:lvl3pPr>
              <a:defRPr>
                <a:latin typeface="Calibri" panose="020F0502020204030204" pitchFamily="34" charset="0"/>
              </a:defRPr>
            </a:lvl3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3" name="Title 2"/>
          <p:cNvSpPr>
            <a:spLocks noGrp="1"/>
          </p:cNvSpPr>
          <p:nvPr>
            <p:ph type="title"/>
          </p:nvPr>
        </p:nvSpPr>
        <p:spPr/>
        <p:txBody>
          <a:bodyPr/>
          <a:lstStyle/>
          <a:p>
            <a:r>
              <a:rPr lang="en-US"/>
              <a:t>Click to edit Master title style</a:t>
            </a:r>
          </a:p>
        </p:txBody>
      </p:sp>
      <p:sp>
        <p:nvSpPr>
          <p:cNvPr id="4" name="Slide Number Placeholder 3"/>
          <p:cNvSpPr>
            <a:spLocks noGrp="1"/>
          </p:cNvSpPr>
          <p:nvPr>
            <p:ph type="sldNum" sz="quarter" idx="10"/>
          </p:nvPr>
        </p:nvSpPr>
        <p:spPr/>
        <p:txBody>
          <a:bodyPr/>
          <a:lstStyle/>
          <a:p>
            <a:fld id="{A58A9FF2-0D16-0F47-AC7B-0739487BE3BF}" type="slidenum">
              <a:rPr lang="en-US" smtClean="0"/>
              <a:pPr/>
              <a:t>‹N°›</a:t>
            </a:fld>
            <a:endParaRPr lang="en-US" dirty="0"/>
          </a:p>
        </p:txBody>
      </p:sp>
    </p:spTree>
    <p:extLst>
      <p:ext uri="{BB962C8B-B14F-4D97-AF65-F5344CB8AC3E}">
        <p14:creationId xmlns:p14="http://schemas.microsoft.com/office/powerpoint/2010/main" val="1975314112"/>
      </p:ext>
    </p:extLst>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4_Title Slide">
    <p:spTree>
      <p:nvGrpSpPr>
        <p:cNvPr id="1" name=""/>
        <p:cNvGrpSpPr/>
        <p:nvPr/>
      </p:nvGrpSpPr>
      <p:grpSpPr>
        <a:xfrm>
          <a:off x="0" y="0"/>
          <a:ext cx="0" cy="0"/>
          <a:chOff x="0" y="0"/>
          <a:chExt cx="0" cy="0"/>
        </a:xfrm>
      </p:grpSpPr>
      <p:pic>
        <p:nvPicPr>
          <p:cNvPr id="18" name="Picture 17">
            <a:extLst>
              <a:ext uri="{FF2B5EF4-FFF2-40B4-BE49-F238E27FC236}">
                <a16:creationId xmlns:a16="http://schemas.microsoft.com/office/drawing/2014/main" id="{CBB15C48-7A56-7E4F-80D8-A2C6F608A011}"/>
              </a:ext>
            </a:extLst>
          </p:cNvPr>
          <p:cNvPicPr>
            <a:picLocks noChangeAspect="1"/>
          </p:cNvPicPr>
          <p:nvPr userDrawn="1"/>
        </p:nvPicPr>
        <p:blipFill rotWithShape="1">
          <a:blip r:embed="rId2"/>
          <a:srcRect l="3481" t="12505" r="59131" b="13788"/>
          <a:stretch/>
        </p:blipFill>
        <p:spPr>
          <a:xfrm>
            <a:off x="562139" y="5723221"/>
            <a:ext cx="1785365" cy="736783"/>
          </a:xfrm>
          <a:prstGeom prst="rect">
            <a:avLst/>
          </a:prstGeom>
        </p:spPr>
      </p:pic>
      <p:sp>
        <p:nvSpPr>
          <p:cNvPr id="22" name="Title 21">
            <a:extLst>
              <a:ext uri="{FF2B5EF4-FFF2-40B4-BE49-F238E27FC236}">
                <a16:creationId xmlns:a16="http://schemas.microsoft.com/office/drawing/2014/main" id="{6AE32D86-D3AA-534B-B720-30ED88846A0F}"/>
              </a:ext>
            </a:extLst>
          </p:cNvPr>
          <p:cNvSpPr>
            <a:spLocks noGrp="1"/>
          </p:cNvSpPr>
          <p:nvPr>
            <p:ph type="title"/>
          </p:nvPr>
        </p:nvSpPr>
        <p:spPr>
          <a:xfrm>
            <a:off x="585114" y="576623"/>
            <a:ext cx="4726474" cy="1112478"/>
          </a:xfrm>
        </p:spPr>
        <p:txBody>
          <a:bodyPr/>
          <a:lstStyle/>
          <a:p>
            <a:r>
              <a:rPr lang="nb-NO"/>
              <a:t>Klikk for å redigere tittelstil</a:t>
            </a:r>
            <a:endParaRPr lang="nb-NO" dirty="0"/>
          </a:p>
        </p:txBody>
      </p:sp>
      <p:sp>
        <p:nvSpPr>
          <p:cNvPr id="7" name="Picture Placeholder 12">
            <a:extLst>
              <a:ext uri="{FF2B5EF4-FFF2-40B4-BE49-F238E27FC236}">
                <a16:creationId xmlns:a16="http://schemas.microsoft.com/office/drawing/2014/main" id="{A86C2398-32A8-8A46-A149-413360B8D3E9}"/>
              </a:ext>
            </a:extLst>
          </p:cNvPr>
          <p:cNvSpPr>
            <a:spLocks noGrp="1"/>
          </p:cNvSpPr>
          <p:nvPr>
            <p:ph type="pic" sz="quarter" idx="10"/>
          </p:nvPr>
        </p:nvSpPr>
        <p:spPr>
          <a:xfrm>
            <a:off x="6096000" y="0"/>
            <a:ext cx="6096000" cy="6858000"/>
          </a:xfrm>
        </p:spPr>
        <p:txBody>
          <a:bodyPr/>
          <a:lstStyle/>
          <a:p>
            <a:r>
              <a:rPr lang="nb-NO"/>
              <a:t>Klikk på ikonet for å legge til et bilde</a:t>
            </a:r>
            <a:endParaRPr lang="nb-NO" dirty="0"/>
          </a:p>
        </p:txBody>
      </p:sp>
      <p:pic>
        <p:nvPicPr>
          <p:cNvPr id="9" name="Picture 8">
            <a:extLst>
              <a:ext uri="{FF2B5EF4-FFF2-40B4-BE49-F238E27FC236}">
                <a16:creationId xmlns:a16="http://schemas.microsoft.com/office/drawing/2014/main" id="{928326AF-CA18-D746-8680-A3B80A07CDFA}"/>
              </a:ext>
            </a:extLst>
          </p:cNvPr>
          <p:cNvPicPr>
            <a:picLocks noChangeAspect="1"/>
          </p:cNvPicPr>
          <p:nvPr userDrawn="1"/>
        </p:nvPicPr>
        <p:blipFill rotWithShape="1">
          <a:blip r:embed="rId3"/>
          <a:srcRect l="39023" t="22448" r="3555" b="22448"/>
          <a:stretch/>
        </p:blipFill>
        <p:spPr>
          <a:xfrm>
            <a:off x="3029404" y="5829300"/>
            <a:ext cx="2787568" cy="546136"/>
          </a:xfrm>
          <a:prstGeom prst="rect">
            <a:avLst/>
          </a:prstGeom>
        </p:spPr>
      </p:pic>
      <p:sp>
        <p:nvSpPr>
          <p:cNvPr id="8" name="Plassholder for innhold 4"/>
          <p:cNvSpPr>
            <a:spLocks noGrp="1"/>
          </p:cNvSpPr>
          <p:nvPr>
            <p:ph sz="quarter" idx="12" hasCustomPrompt="1"/>
          </p:nvPr>
        </p:nvSpPr>
        <p:spPr>
          <a:xfrm>
            <a:off x="607919" y="2644579"/>
            <a:ext cx="5095875" cy="2112963"/>
          </a:xfrm>
        </p:spPr>
        <p:txBody>
          <a:bodyPr/>
          <a:lstStyle/>
          <a:p>
            <a:r>
              <a:rPr lang="en-US" dirty="0">
                <a:solidFill>
                  <a:schemeClr val="tx2"/>
                </a:solidFill>
              </a:rPr>
              <a:t>Click to edit Master subtitle style</a:t>
            </a:r>
          </a:p>
        </p:txBody>
      </p:sp>
    </p:spTree>
    <p:extLst>
      <p:ext uri="{BB962C8B-B14F-4D97-AF65-F5344CB8AC3E}">
        <p14:creationId xmlns:p14="http://schemas.microsoft.com/office/powerpoint/2010/main" val="115234668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6_Title Slide">
    <p:spTree>
      <p:nvGrpSpPr>
        <p:cNvPr id="1" name=""/>
        <p:cNvGrpSpPr/>
        <p:nvPr/>
      </p:nvGrpSpPr>
      <p:grpSpPr>
        <a:xfrm>
          <a:off x="0" y="0"/>
          <a:ext cx="0" cy="0"/>
          <a:chOff x="0" y="0"/>
          <a:chExt cx="0" cy="0"/>
        </a:xfrm>
      </p:grpSpPr>
      <p:pic>
        <p:nvPicPr>
          <p:cNvPr id="18" name="Picture 17">
            <a:extLst>
              <a:ext uri="{FF2B5EF4-FFF2-40B4-BE49-F238E27FC236}">
                <a16:creationId xmlns:a16="http://schemas.microsoft.com/office/drawing/2014/main" id="{CBB15C48-7A56-7E4F-80D8-A2C6F608A011}"/>
              </a:ext>
            </a:extLst>
          </p:cNvPr>
          <p:cNvPicPr>
            <a:picLocks noChangeAspect="1"/>
          </p:cNvPicPr>
          <p:nvPr userDrawn="1"/>
        </p:nvPicPr>
        <p:blipFill rotWithShape="1">
          <a:blip r:embed="rId2"/>
          <a:srcRect l="3481" t="12505" r="59131" b="13788"/>
          <a:stretch/>
        </p:blipFill>
        <p:spPr>
          <a:xfrm>
            <a:off x="562139" y="5723221"/>
            <a:ext cx="1785365" cy="736783"/>
          </a:xfrm>
          <a:prstGeom prst="rect">
            <a:avLst/>
          </a:prstGeom>
        </p:spPr>
      </p:pic>
      <p:sp>
        <p:nvSpPr>
          <p:cNvPr id="22" name="Title 21">
            <a:extLst>
              <a:ext uri="{FF2B5EF4-FFF2-40B4-BE49-F238E27FC236}">
                <a16:creationId xmlns:a16="http://schemas.microsoft.com/office/drawing/2014/main" id="{6AE32D86-D3AA-534B-B720-30ED88846A0F}"/>
              </a:ext>
            </a:extLst>
          </p:cNvPr>
          <p:cNvSpPr>
            <a:spLocks noGrp="1"/>
          </p:cNvSpPr>
          <p:nvPr>
            <p:ph type="title"/>
          </p:nvPr>
        </p:nvSpPr>
        <p:spPr>
          <a:xfrm>
            <a:off x="585114" y="576623"/>
            <a:ext cx="4726474" cy="1112478"/>
          </a:xfrm>
        </p:spPr>
        <p:txBody>
          <a:bodyPr/>
          <a:lstStyle/>
          <a:p>
            <a:r>
              <a:rPr lang="nb-NO"/>
              <a:t>Klikk for å redigere tittelstil</a:t>
            </a:r>
            <a:endParaRPr lang="nb-NO" dirty="0"/>
          </a:p>
        </p:txBody>
      </p:sp>
      <p:sp>
        <p:nvSpPr>
          <p:cNvPr id="7" name="Picture Placeholder 12">
            <a:extLst>
              <a:ext uri="{FF2B5EF4-FFF2-40B4-BE49-F238E27FC236}">
                <a16:creationId xmlns:a16="http://schemas.microsoft.com/office/drawing/2014/main" id="{A86C2398-32A8-8A46-A149-413360B8D3E9}"/>
              </a:ext>
            </a:extLst>
          </p:cNvPr>
          <p:cNvSpPr>
            <a:spLocks noGrp="1"/>
          </p:cNvSpPr>
          <p:nvPr>
            <p:ph type="pic" sz="quarter" idx="10"/>
          </p:nvPr>
        </p:nvSpPr>
        <p:spPr>
          <a:xfrm>
            <a:off x="6096000" y="0"/>
            <a:ext cx="6096000" cy="6858000"/>
          </a:xfrm>
        </p:spPr>
        <p:txBody>
          <a:bodyPr/>
          <a:lstStyle/>
          <a:p>
            <a:r>
              <a:rPr lang="nb-NO"/>
              <a:t>Klikk på ikonet for å legge til et bilde</a:t>
            </a:r>
            <a:endParaRPr lang="nb-NO" dirty="0"/>
          </a:p>
        </p:txBody>
      </p:sp>
      <p:pic>
        <p:nvPicPr>
          <p:cNvPr id="10" name="Picture 9">
            <a:extLst>
              <a:ext uri="{FF2B5EF4-FFF2-40B4-BE49-F238E27FC236}">
                <a16:creationId xmlns:a16="http://schemas.microsoft.com/office/drawing/2014/main" id="{9FBFD9C5-AB8E-8A40-A5F6-82594FDD33D1}"/>
              </a:ext>
            </a:extLst>
          </p:cNvPr>
          <p:cNvPicPr>
            <a:picLocks noChangeAspect="1"/>
          </p:cNvPicPr>
          <p:nvPr userDrawn="1"/>
        </p:nvPicPr>
        <p:blipFill rotWithShape="1">
          <a:blip r:embed="rId3"/>
          <a:srcRect l="40429" t="24652" r="3517" b="20794"/>
          <a:stretch/>
        </p:blipFill>
        <p:spPr>
          <a:xfrm>
            <a:off x="3029404" y="5829300"/>
            <a:ext cx="2787568" cy="576946"/>
          </a:xfrm>
          <a:prstGeom prst="rect">
            <a:avLst/>
          </a:prstGeom>
        </p:spPr>
      </p:pic>
      <p:sp>
        <p:nvSpPr>
          <p:cNvPr id="8" name="Plassholder for innhold 4"/>
          <p:cNvSpPr>
            <a:spLocks noGrp="1"/>
          </p:cNvSpPr>
          <p:nvPr>
            <p:ph sz="quarter" idx="12" hasCustomPrompt="1"/>
          </p:nvPr>
        </p:nvSpPr>
        <p:spPr>
          <a:xfrm>
            <a:off x="607919" y="2644579"/>
            <a:ext cx="5095875" cy="2112963"/>
          </a:xfrm>
        </p:spPr>
        <p:txBody>
          <a:bodyPr/>
          <a:lstStyle/>
          <a:p>
            <a:r>
              <a:rPr lang="en-US" dirty="0">
                <a:solidFill>
                  <a:schemeClr val="tx2"/>
                </a:solidFill>
              </a:rPr>
              <a:t>Click to edit Master subtitle style</a:t>
            </a:r>
          </a:p>
        </p:txBody>
      </p:sp>
    </p:spTree>
    <p:extLst>
      <p:ext uri="{BB962C8B-B14F-4D97-AF65-F5344CB8AC3E}">
        <p14:creationId xmlns:p14="http://schemas.microsoft.com/office/powerpoint/2010/main" val="110429717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3_Title Slide">
    <p:bg>
      <p:bgPr>
        <a:solidFill>
          <a:schemeClr val="bg1"/>
        </a:solidFill>
        <a:effectLst/>
      </p:bgPr>
    </p:bg>
    <p:spTree>
      <p:nvGrpSpPr>
        <p:cNvPr id="1" name=""/>
        <p:cNvGrpSpPr/>
        <p:nvPr/>
      </p:nvGrpSpPr>
      <p:grpSpPr>
        <a:xfrm>
          <a:off x="0" y="0"/>
          <a:ext cx="0" cy="0"/>
          <a:chOff x="0" y="0"/>
          <a:chExt cx="0" cy="0"/>
        </a:xfrm>
      </p:grpSpPr>
      <p:pic>
        <p:nvPicPr>
          <p:cNvPr id="5" name="Bilde 4"/>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3" name="Subtitle 2"/>
          <p:cNvSpPr>
            <a:spLocks noGrp="1"/>
          </p:cNvSpPr>
          <p:nvPr>
            <p:ph type="subTitle" idx="1"/>
          </p:nvPr>
        </p:nvSpPr>
        <p:spPr>
          <a:xfrm>
            <a:off x="6190290" y="755655"/>
            <a:ext cx="5414335" cy="2751058"/>
          </a:xfrm>
        </p:spPr>
        <p:txBody>
          <a:bodyPr anchor="t" anchorCtr="0">
            <a:noAutofit/>
          </a:bodyPr>
          <a:lstStyle>
            <a:lvl1pPr marL="0" indent="0" algn="l">
              <a:buNone/>
              <a:tabLst>
                <a:tab pos="1990725" algn="l"/>
              </a:tabLst>
              <a:defRPr sz="21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b-NO"/>
              <a:t>Klikk for å redigere undertittelstil i malen</a:t>
            </a:r>
            <a:endParaRPr lang="en-US" dirty="0"/>
          </a:p>
        </p:txBody>
      </p:sp>
      <p:sp>
        <p:nvSpPr>
          <p:cNvPr id="22" name="Title 21">
            <a:extLst>
              <a:ext uri="{FF2B5EF4-FFF2-40B4-BE49-F238E27FC236}">
                <a16:creationId xmlns:a16="http://schemas.microsoft.com/office/drawing/2014/main" id="{6AE32D86-D3AA-534B-B720-30ED88846A0F}"/>
              </a:ext>
            </a:extLst>
          </p:cNvPr>
          <p:cNvSpPr>
            <a:spLocks noGrp="1"/>
          </p:cNvSpPr>
          <p:nvPr>
            <p:ph type="title"/>
          </p:nvPr>
        </p:nvSpPr>
        <p:spPr>
          <a:xfrm>
            <a:off x="585114" y="576623"/>
            <a:ext cx="5402936" cy="1112478"/>
          </a:xfrm>
        </p:spPr>
        <p:txBody>
          <a:bodyPr/>
          <a:lstStyle>
            <a:lvl1pPr>
              <a:defRPr sz="4400">
                <a:solidFill>
                  <a:schemeClr val="bg1"/>
                </a:solidFill>
              </a:defRPr>
            </a:lvl1pPr>
          </a:lstStyle>
          <a:p>
            <a:r>
              <a:rPr lang="nb-NO"/>
              <a:t>Klikk for å redigere tittelstil</a:t>
            </a:r>
            <a:endParaRPr lang="nb-NO" dirty="0"/>
          </a:p>
        </p:txBody>
      </p:sp>
      <p:pic>
        <p:nvPicPr>
          <p:cNvPr id="7" name="Bilde 6"/>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451299" y="5620216"/>
            <a:ext cx="1712271" cy="744466"/>
          </a:xfrm>
          <a:prstGeom prst="rect">
            <a:avLst/>
          </a:prstGeom>
        </p:spPr>
      </p:pic>
      <p:pic>
        <p:nvPicPr>
          <p:cNvPr id="4" name="Bilde 3"/>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6190290" y="5898487"/>
            <a:ext cx="2593853" cy="399289"/>
          </a:xfrm>
          <a:prstGeom prst="rect">
            <a:avLst/>
          </a:prstGeom>
        </p:spPr>
      </p:pic>
    </p:spTree>
    <p:extLst>
      <p:ext uri="{BB962C8B-B14F-4D97-AF65-F5344CB8AC3E}">
        <p14:creationId xmlns:p14="http://schemas.microsoft.com/office/powerpoint/2010/main" val="375319044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7_Title Slide">
    <p:bg>
      <p:bgPr>
        <a:solidFill>
          <a:schemeClr val="bg1"/>
        </a:solidFill>
        <a:effectLst/>
      </p:bgPr>
    </p:bg>
    <p:spTree>
      <p:nvGrpSpPr>
        <p:cNvPr id="1" name=""/>
        <p:cNvGrpSpPr/>
        <p:nvPr/>
      </p:nvGrpSpPr>
      <p:grpSpPr>
        <a:xfrm>
          <a:off x="0" y="0"/>
          <a:ext cx="0" cy="0"/>
          <a:chOff x="0" y="0"/>
          <a:chExt cx="0" cy="0"/>
        </a:xfrm>
      </p:grpSpPr>
      <p:pic>
        <p:nvPicPr>
          <p:cNvPr id="8" name="Bilde 4">
            <a:extLst>
              <a:ext uri="{FF2B5EF4-FFF2-40B4-BE49-F238E27FC236}">
                <a16:creationId xmlns:a16="http://schemas.microsoft.com/office/drawing/2014/main" id="{931FD3D2-90B5-B44F-9681-329BF43793FC}"/>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3" name="Subtitle 2"/>
          <p:cNvSpPr>
            <a:spLocks noGrp="1"/>
          </p:cNvSpPr>
          <p:nvPr>
            <p:ph type="subTitle" idx="1"/>
          </p:nvPr>
        </p:nvSpPr>
        <p:spPr>
          <a:xfrm>
            <a:off x="6190290" y="755655"/>
            <a:ext cx="5414335" cy="2751058"/>
          </a:xfrm>
        </p:spPr>
        <p:txBody>
          <a:bodyPr anchor="t" anchorCtr="0">
            <a:noAutofit/>
          </a:bodyPr>
          <a:lstStyle>
            <a:lvl1pPr marL="0" indent="0" algn="l">
              <a:buNone/>
              <a:tabLst>
                <a:tab pos="1990725" algn="l"/>
              </a:tabLst>
              <a:defRPr sz="21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b-NO"/>
              <a:t>Klikk for å redigere undertittelstil i malen</a:t>
            </a:r>
            <a:endParaRPr lang="en-US" dirty="0"/>
          </a:p>
        </p:txBody>
      </p:sp>
      <p:sp>
        <p:nvSpPr>
          <p:cNvPr id="22" name="Title 21">
            <a:extLst>
              <a:ext uri="{FF2B5EF4-FFF2-40B4-BE49-F238E27FC236}">
                <a16:creationId xmlns:a16="http://schemas.microsoft.com/office/drawing/2014/main" id="{6AE32D86-D3AA-534B-B720-30ED88846A0F}"/>
              </a:ext>
            </a:extLst>
          </p:cNvPr>
          <p:cNvSpPr>
            <a:spLocks noGrp="1"/>
          </p:cNvSpPr>
          <p:nvPr>
            <p:ph type="title"/>
          </p:nvPr>
        </p:nvSpPr>
        <p:spPr>
          <a:xfrm>
            <a:off x="585114" y="576623"/>
            <a:ext cx="5402936" cy="1112478"/>
          </a:xfrm>
        </p:spPr>
        <p:txBody>
          <a:bodyPr/>
          <a:lstStyle>
            <a:lvl1pPr>
              <a:defRPr sz="4400">
                <a:solidFill>
                  <a:schemeClr val="bg1"/>
                </a:solidFill>
              </a:defRPr>
            </a:lvl1pPr>
          </a:lstStyle>
          <a:p>
            <a:r>
              <a:rPr lang="nb-NO"/>
              <a:t>Klikk for å redigere tittelstil</a:t>
            </a:r>
            <a:endParaRPr lang="nb-NO" dirty="0"/>
          </a:p>
        </p:txBody>
      </p:sp>
      <p:pic>
        <p:nvPicPr>
          <p:cNvPr id="9" name="Bilde 8"/>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451299" y="5620216"/>
            <a:ext cx="1712271" cy="744466"/>
          </a:xfrm>
          <a:prstGeom prst="rect">
            <a:avLst/>
          </a:prstGeom>
        </p:spPr>
      </p:pic>
      <p:pic>
        <p:nvPicPr>
          <p:cNvPr id="11" name="Bilde 10"/>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6190290" y="5898487"/>
            <a:ext cx="2593853" cy="399289"/>
          </a:xfrm>
          <a:prstGeom prst="rect">
            <a:avLst/>
          </a:prstGeom>
        </p:spPr>
      </p:pic>
      <p:pic>
        <p:nvPicPr>
          <p:cNvPr id="4" name="Bilde 3"/>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9014943" y="5898487"/>
            <a:ext cx="2731014" cy="396241"/>
          </a:xfrm>
          <a:prstGeom prst="rect">
            <a:avLst/>
          </a:prstGeom>
        </p:spPr>
      </p:pic>
    </p:spTree>
    <p:extLst>
      <p:ext uri="{BB962C8B-B14F-4D97-AF65-F5344CB8AC3E}">
        <p14:creationId xmlns:p14="http://schemas.microsoft.com/office/powerpoint/2010/main" val="89559221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8_Title Slide">
    <p:bg>
      <p:bgPr>
        <a:solidFill>
          <a:schemeClr val="bg1"/>
        </a:solidFill>
        <a:effectLst/>
      </p:bgPr>
    </p:bg>
    <p:spTree>
      <p:nvGrpSpPr>
        <p:cNvPr id="1" name=""/>
        <p:cNvGrpSpPr/>
        <p:nvPr/>
      </p:nvGrpSpPr>
      <p:grpSpPr>
        <a:xfrm>
          <a:off x="0" y="0"/>
          <a:ext cx="0" cy="0"/>
          <a:chOff x="0" y="0"/>
          <a:chExt cx="0" cy="0"/>
        </a:xfrm>
      </p:grpSpPr>
      <p:pic>
        <p:nvPicPr>
          <p:cNvPr id="8" name="Bilde 4">
            <a:extLst>
              <a:ext uri="{FF2B5EF4-FFF2-40B4-BE49-F238E27FC236}">
                <a16:creationId xmlns:a16="http://schemas.microsoft.com/office/drawing/2014/main" id="{D0951AAF-C044-7D43-B635-2BF5B897F922}"/>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3" name="Subtitle 2"/>
          <p:cNvSpPr>
            <a:spLocks noGrp="1"/>
          </p:cNvSpPr>
          <p:nvPr>
            <p:ph type="subTitle" idx="1"/>
          </p:nvPr>
        </p:nvSpPr>
        <p:spPr>
          <a:xfrm>
            <a:off x="6190290" y="755655"/>
            <a:ext cx="5414335" cy="2751058"/>
          </a:xfrm>
        </p:spPr>
        <p:txBody>
          <a:bodyPr anchor="t" anchorCtr="0">
            <a:noAutofit/>
          </a:bodyPr>
          <a:lstStyle>
            <a:lvl1pPr marL="0" indent="0" algn="l">
              <a:buNone/>
              <a:tabLst>
                <a:tab pos="1990725" algn="l"/>
              </a:tabLst>
              <a:defRPr sz="21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b-NO"/>
              <a:t>Klikk for å redigere undertittelstil i malen</a:t>
            </a:r>
            <a:endParaRPr lang="en-US" dirty="0"/>
          </a:p>
        </p:txBody>
      </p:sp>
      <p:sp>
        <p:nvSpPr>
          <p:cNvPr id="22" name="Title 21">
            <a:extLst>
              <a:ext uri="{FF2B5EF4-FFF2-40B4-BE49-F238E27FC236}">
                <a16:creationId xmlns:a16="http://schemas.microsoft.com/office/drawing/2014/main" id="{6AE32D86-D3AA-534B-B720-30ED88846A0F}"/>
              </a:ext>
            </a:extLst>
          </p:cNvPr>
          <p:cNvSpPr>
            <a:spLocks noGrp="1"/>
          </p:cNvSpPr>
          <p:nvPr>
            <p:ph type="title"/>
          </p:nvPr>
        </p:nvSpPr>
        <p:spPr>
          <a:xfrm>
            <a:off x="585114" y="576623"/>
            <a:ext cx="5402936" cy="1112478"/>
          </a:xfrm>
        </p:spPr>
        <p:txBody>
          <a:bodyPr/>
          <a:lstStyle>
            <a:lvl1pPr>
              <a:defRPr sz="4400">
                <a:solidFill>
                  <a:schemeClr val="bg1"/>
                </a:solidFill>
              </a:defRPr>
            </a:lvl1pPr>
          </a:lstStyle>
          <a:p>
            <a:r>
              <a:rPr lang="nb-NO"/>
              <a:t>Klikk for å redigere tittelstil</a:t>
            </a:r>
            <a:endParaRPr lang="nb-NO" dirty="0"/>
          </a:p>
        </p:txBody>
      </p:sp>
      <p:pic>
        <p:nvPicPr>
          <p:cNvPr id="9" name="Bilde 8"/>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451299" y="5620216"/>
            <a:ext cx="1712271" cy="744466"/>
          </a:xfrm>
          <a:prstGeom prst="rect">
            <a:avLst/>
          </a:prstGeom>
        </p:spPr>
      </p:pic>
      <p:pic>
        <p:nvPicPr>
          <p:cNvPr id="10" name="Bilde 9"/>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6190290" y="5898487"/>
            <a:ext cx="2593853" cy="399289"/>
          </a:xfrm>
          <a:prstGeom prst="rect">
            <a:avLst/>
          </a:prstGeom>
        </p:spPr>
      </p:pic>
      <p:pic>
        <p:nvPicPr>
          <p:cNvPr id="4" name="Bilde 3"/>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9204861" y="5910683"/>
            <a:ext cx="2566421" cy="399289"/>
          </a:xfrm>
          <a:prstGeom prst="rect">
            <a:avLst/>
          </a:prstGeom>
        </p:spPr>
      </p:pic>
    </p:spTree>
    <p:extLst>
      <p:ext uri="{BB962C8B-B14F-4D97-AF65-F5344CB8AC3E}">
        <p14:creationId xmlns:p14="http://schemas.microsoft.com/office/powerpoint/2010/main" val="804647336"/>
      </p:ext>
    </p:extLst>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7" Type="http://schemas.openxmlformats.org/officeDocument/2006/relationships/slideLayout" Target="../slideLayouts/slideLayout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theme" Target="../theme/theme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8" Type="http://schemas.openxmlformats.org/officeDocument/2006/relationships/slideLayout" Target="../slideLayouts/slideLayout8.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20" Type="http://schemas.openxmlformats.org/officeDocument/2006/relationships/slideLayout" Target="../slideLayouts/slideLayout20.xml"/><Relationship Id="rId41" Type="http://schemas.openxmlformats.org/officeDocument/2006/relationships/slideLayout" Target="../slideLayouts/slideLayout4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587374" y="2394543"/>
            <a:ext cx="10496709" cy="3886834"/>
          </a:xfrm>
          <a:prstGeom prst="rect">
            <a:avLst/>
          </a:prstGeom>
        </p:spPr>
        <p:txBody>
          <a:bodyPr vert="horz" lIns="0" tIns="0" rIns="0" bIns="0" rtlCol="0">
            <a:normAutofit/>
          </a:bodyPr>
          <a:lstStyle/>
          <a:p>
            <a:pPr lvl="0"/>
            <a:r>
              <a:rPr lang="en-US" dirty="0"/>
              <a:t> 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9" name="Title Placeholder 18">
            <a:extLst>
              <a:ext uri="{FF2B5EF4-FFF2-40B4-BE49-F238E27FC236}">
                <a16:creationId xmlns:a16="http://schemas.microsoft.com/office/drawing/2014/main" id="{7A107C88-291F-4847-8B24-7ED745D06CD8}"/>
              </a:ext>
            </a:extLst>
          </p:cNvPr>
          <p:cNvSpPr>
            <a:spLocks noGrp="1"/>
          </p:cNvSpPr>
          <p:nvPr>
            <p:ph type="title"/>
          </p:nvPr>
        </p:nvSpPr>
        <p:spPr>
          <a:xfrm>
            <a:off x="585114" y="576623"/>
            <a:ext cx="5409830" cy="1112478"/>
          </a:xfrm>
          <a:prstGeom prst="rect">
            <a:avLst/>
          </a:prstGeom>
        </p:spPr>
        <p:txBody>
          <a:bodyPr vert="horz" lIns="0" tIns="0" rIns="0" bIns="0" rtlCol="0" anchor="t" anchorCtr="0">
            <a:noAutofit/>
          </a:bodyPr>
          <a:lstStyle/>
          <a:p>
            <a:r>
              <a:rPr lang="nb-NO"/>
              <a:t>Klikk for å redigere tittelstil</a:t>
            </a:r>
            <a:endParaRPr lang="nb-NO" dirty="0"/>
          </a:p>
        </p:txBody>
      </p:sp>
    </p:spTree>
    <p:extLst>
      <p:ext uri="{BB962C8B-B14F-4D97-AF65-F5344CB8AC3E}">
        <p14:creationId xmlns:p14="http://schemas.microsoft.com/office/powerpoint/2010/main" val="2230564185"/>
      </p:ext>
    </p:extLst>
  </p:cSld>
  <p:clrMap bg1="lt1" tx1="dk1" bg2="lt2" tx2="dk2" accent1="accent1" accent2="accent2" accent3="accent3" accent4="accent4" accent5="accent5" accent6="accent6" hlink="hlink" folHlink="folHlink"/>
  <p:sldLayoutIdLst>
    <p:sldLayoutId id="2147484061" r:id="rId1"/>
    <p:sldLayoutId id="2147484126" r:id="rId2"/>
    <p:sldLayoutId id="2147484128" r:id="rId3"/>
    <p:sldLayoutId id="2147484107" r:id="rId4"/>
    <p:sldLayoutId id="2147484127" r:id="rId5"/>
    <p:sldLayoutId id="2147484129" r:id="rId6"/>
    <p:sldLayoutId id="2147484125" r:id="rId7"/>
    <p:sldLayoutId id="2147484130" r:id="rId8"/>
    <p:sldLayoutId id="2147484131" r:id="rId9"/>
    <p:sldLayoutId id="2147484098" r:id="rId10"/>
    <p:sldLayoutId id="2147484100" r:id="rId11"/>
    <p:sldLayoutId id="2147484099" r:id="rId12"/>
    <p:sldLayoutId id="2147484102" r:id="rId13"/>
    <p:sldLayoutId id="2147484103" r:id="rId14"/>
    <p:sldLayoutId id="2147484104" r:id="rId15"/>
    <p:sldLayoutId id="2147484105" r:id="rId16"/>
    <p:sldLayoutId id="2147484106" r:id="rId17"/>
    <p:sldLayoutId id="2147484062" r:id="rId18"/>
    <p:sldLayoutId id="2147484093" r:id="rId19"/>
    <p:sldLayoutId id="2147484094" r:id="rId20"/>
    <p:sldLayoutId id="2147484070" r:id="rId21"/>
    <p:sldLayoutId id="2147484071" r:id="rId22"/>
    <p:sldLayoutId id="2147484072" r:id="rId23"/>
    <p:sldLayoutId id="2147484095" r:id="rId24"/>
    <p:sldLayoutId id="2147484078" r:id="rId25"/>
    <p:sldLayoutId id="2147484088" r:id="rId26"/>
    <p:sldLayoutId id="2147484089" r:id="rId27"/>
    <p:sldLayoutId id="2147484090" r:id="rId28"/>
    <p:sldLayoutId id="2147484064" r:id="rId29"/>
    <p:sldLayoutId id="2147484091" r:id="rId30"/>
    <p:sldLayoutId id="2147484073" r:id="rId31"/>
    <p:sldLayoutId id="2147484077" r:id="rId32"/>
    <p:sldLayoutId id="2147484083" r:id="rId33"/>
    <p:sldLayoutId id="2147484084" r:id="rId34"/>
    <p:sldLayoutId id="2147484079" r:id="rId35"/>
    <p:sldLayoutId id="2147484081" r:id="rId36"/>
    <p:sldLayoutId id="2147484085" r:id="rId37"/>
    <p:sldLayoutId id="2147484075" r:id="rId38"/>
    <p:sldLayoutId id="2147484080" r:id="rId39"/>
    <p:sldLayoutId id="2147484086" r:id="rId40"/>
    <p:sldLayoutId id="2147484076" r:id="rId41"/>
    <p:sldLayoutId id="2147484097" r:id="rId42"/>
    <p:sldLayoutId id="2147484063" r:id="rId43"/>
    <p:sldLayoutId id="2147484132" r:id="rId44"/>
  </p:sldLayoutIdLst>
  <p:txStyles>
    <p:titleStyle>
      <a:lvl1pPr algn="l" defTabSz="914400" rtl="0" eaLnBrk="1" latinLnBrk="0" hangingPunct="1">
        <a:lnSpc>
          <a:spcPct val="90000"/>
        </a:lnSpc>
        <a:spcBef>
          <a:spcPct val="0"/>
        </a:spcBef>
        <a:buNone/>
        <a:defRPr sz="3600" b="0" i="0" kern="1200">
          <a:solidFill>
            <a:schemeClr val="tx1"/>
          </a:solidFill>
          <a:latin typeface="Formular" panose="02000000000000000000" pitchFamily="2" charset="77"/>
          <a:ea typeface="+mj-ea"/>
          <a:cs typeface="+mj-cs"/>
        </a:defRPr>
      </a:lvl1pPr>
    </p:titleStyle>
    <p:bodyStyle>
      <a:lvl1pPr marL="357188" indent="-357188" algn="l" defTabSz="914400" rtl="0" eaLnBrk="1" latinLnBrk="0" hangingPunct="1">
        <a:lnSpc>
          <a:spcPct val="90000"/>
        </a:lnSpc>
        <a:spcBef>
          <a:spcPts val="1000"/>
        </a:spcBef>
        <a:buSzPct val="75000"/>
        <a:buFont typeface="System Font"/>
        <a:buChar char="→"/>
        <a:defRPr sz="2400" b="0" i="0" kern="1200">
          <a:solidFill>
            <a:schemeClr val="tx1"/>
          </a:solidFill>
          <a:latin typeface="Formular" panose="02000000000000000000" pitchFamily="2" charset="77"/>
          <a:ea typeface="+mn-ea"/>
          <a:cs typeface="+mn-cs"/>
        </a:defRPr>
      </a:lvl1pPr>
      <a:lvl2pPr marL="892175" indent="-434975" algn="l" defTabSz="914400" rtl="0" eaLnBrk="1" latinLnBrk="0" hangingPunct="1">
        <a:lnSpc>
          <a:spcPct val="90000"/>
        </a:lnSpc>
        <a:spcBef>
          <a:spcPts val="500"/>
        </a:spcBef>
        <a:buSzPct val="75000"/>
        <a:buFont typeface="System Font"/>
        <a:buChar char="→"/>
        <a:defRPr sz="2100" b="0" i="0" kern="1200">
          <a:solidFill>
            <a:schemeClr val="tx1"/>
          </a:solidFill>
          <a:latin typeface="Formular" panose="02000000000000000000" pitchFamily="2" charset="77"/>
          <a:ea typeface="+mn-ea"/>
          <a:cs typeface="+mn-cs"/>
        </a:defRPr>
      </a:lvl2pPr>
      <a:lvl3pPr marL="1260475" indent="-346075" algn="l" defTabSz="914400" rtl="0" eaLnBrk="1" latinLnBrk="0" hangingPunct="1">
        <a:lnSpc>
          <a:spcPct val="90000"/>
        </a:lnSpc>
        <a:spcBef>
          <a:spcPts val="500"/>
        </a:spcBef>
        <a:buSzPct val="75000"/>
        <a:buFont typeface="System Font"/>
        <a:buChar char="→"/>
        <a:defRPr sz="1800" b="0" i="0" kern="1200">
          <a:solidFill>
            <a:schemeClr val="tx1"/>
          </a:solidFill>
          <a:latin typeface="Formular" panose="02000000000000000000" pitchFamily="2" charset="77"/>
          <a:ea typeface="+mn-ea"/>
          <a:cs typeface="+mn-cs"/>
        </a:defRPr>
      </a:lvl3pPr>
      <a:lvl4pPr marL="1600200" indent="-228600" algn="l" defTabSz="914400" rtl="0" eaLnBrk="1" latinLnBrk="0" hangingPunct="1">
        <a:lnSpc>
          <a:spcPct val="90000"/>
        </a:lnSpc>
        <a:spcBef>
          <a:spcPts val="500"/>
        </a:spcBef>
        <a:buSzPct val="75000"/>
        <a:buFont typeface="System Font"/>
        <a:buChar char="→"/>
        <a:defRPr sz="1500" b="0" i="0" kern="1200">
          <a:solidFill>
            <a:schemeClr val="tx1"/>
          </a:solidFill>
          <a:latin typeface="Formular" panose="02000000000000000000" pitchFamily="2" charset="77"/>
          <a:ea typeface="+mn-ea"/>
          <a:cs typeface="+mn-cs"/>
        </a:defRPr>
      </a:lvl4pPr>
      <a:lvl5pPr marL="2057400" indent="-228600" algn="l" defTabSz="914400" rtl="0" eaLnBrk="1" latinLnBrk="0" hangingPunct="1">
        <a:lnSpc>
          <a:spcPct val="90000"/>
        </a:lnSpc>
        <a:spcBef>
          <a:spcPts val="500"/>
        </a:spcBef>
        <a:buSzPct val="75000"/>
        <a:buFont typeface="System Font"/>
        <a:buChar char="→"/>
        <a:defRPr sz="1200" b="0" i="0" kern="1200">
          <a:solidFill>
            <a:schemeClr val="tx1"/>
          </a:solidFill>
          <a:latin typeface="Formular" panose="02000000000000000000" pitchFamily="2"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3" pos="370" userDrawn="1">
          <p15:clr>
            <a:srgbClr val="F26B43"/>
          </p15:clr>
        </p15:guide>
        <p15:guide id="6" pos="7310" userDrawn="1">
          <p15:clr>
            <a:srgbClr val="F26B43"/>
          </p15:clr>
        </p15:guide>
        <p15:guide id="7" orient="horz" pos="3952" userDrawn="1">
          <p15:clr>
            <a:srgbClr val="F26B43"/>
          </p15:clr>
        </p15:guide>
        <p15:guide id="8" orient="horz" pos="368" userDrawn="1">
          <p15:clr>
            <a:srgbClr val="F26B43"/>
          </p15:clr>
        </p15:guide>
        <p15:guide id="9" pos="3772" userDrawn="1">
          <p15:clr>
            <a:srgbClr val="F26B43"/>
          </p15:clr>
        </p15:guide>
        <p15:guide id="11" pos="2593" userDrawn="1">
          <p15:clr>
            <a:srgbClr val="F26B43"/>
          </p15:clr>
        </p15:guide>
        <p15:guide id="12" pos="2706" userDrawn="1">
          <p15:clr>
            <a:srgbClr val="F26B43"/>
          </p15:clr>
        </p15:guide>
        <p15:guide id="13" pos="4951" userDrawn="1">
          <p15:clr>
            <a:srgbClr val="F26B43"/>
          </p15:clr>
        </p15:guide>
        <p15:guide id="14" pos="5087" userDrawn="1">
          <p15:clr>
            <a:srgbClr val="F26B43"/>
          </p15:clr>
        </p15:guide>
        <p15:guide id="15" pos="1413" userDrawn="1">
          <p15:clr>
            <a:srgbClr val="F26B43"/>
          </p15:clr>
        </p15:guide>
        <p15:guide id="16" pos="1527" userDrawn="1">
          <p15:clr>
            <a:srgbClr val="F26B43"/>
          </p15:clr>
        </p15:guide>
        <p15:guide id="17" pos="6131" userDrawn="1">
          <p15:clr>
            <a:srgbClr val="F26B43"/>
          </p15:clr>
        </p15:guide>
        <p15:guide id="18" pos="6244" userDrawn="1">
          <p15:clr>
            <a:srgbClr val="F26B43"/>
          </p15:clr>
        </p15:guide>
        <p15:guide id="19" orient="horz" pos="2115" userDrawn="1">
          <p15:clr>
            <a:srgbClr val="F26B43"/>
          </p15:clr>
        </p15:guide>
        <p15:guide id="20" orient="horz" pos="2228" userDrawn="1">
          <p15:clr>
            <a:srgbClr val="F26B43"/>
          </p15:clr>
        </p15:guide>
        <p15:guide id="23" pos="3885"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0.xml.rels><?xml version="1.0" encoding="UTF-8" standalone="yes"?>
<Relationships xmlns="http://schemas.openxmlformats.org/package/2006/relationships"><Relationship Id="rId3" Type="http://schemas.openxmlformats.org/officeDocument/2006/relationships/image" Target="../media/image52.svg"/><Relationship Id="rId7" Type="http://schemas.openxmlformats.org/officeDocument/2006/relationships/image" Target="../media/image56.svg"/><Relationship Id="rId2" Type="http://schemas.openxmlformats.org/officeDocument/2006/relationships/image" Target="../media/image51.png"/><Relationship Id="rId1" Type="http://schemas.openxmlformats.org/officeDocument/2006/relationships/slideLayout" Target="../slideLayouts/slideLayout18.xml"/><Relationship Id="rId6" Type="http://schemas.openxmlformats.org/officeDocument/2006/relationships/image" Target="../media/image55.png"/><Relationship Id="rId5" Type="http://schemas.openxmlformats.org/officeDocument/2006/relationships/image" Target="../media/image54.svg"/><Relationship Id="rId4" Type="http://schemas.openxmlformats.org/officeDocument/2006/relationships/image" Target="../media/image53.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2.xml.rels><?xml version="1.0" encoding="UTF-8" standalone="yes"?>
<Relationships xmlns="http://schemas.openxmlformats.org/package/2006/relationships"><Relationship Id="rId2" Type="http://schemas.openxmlformats.org/officeDocument/2006/relationships/image" Target="../media/image57.png"/><Relationship Id="rId1" Type="http://schemas.openxmlformats.org/officeDocument/2006/relationships/slideLayout" Target="../slideLayouts/slideLayout2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1.xml"/></Relationships>
</file>

<file path=ppt/slides/_rels/slide15.xml.rels><?xml version="1.0" encoding="UTF-8" standalone="yes"?>
<Relationships xmlns="http://schemas.openxmlformats.org/package/2006/relationships"><Relationship Id="rId2" Type="http://schemas.openxmlformats.org/officeDocument/2006/relationships/hyperlink" Target="mailto:Katarzyna.siegien@dsa.no" TargetMode="External"/><Relationship Id="rId1" Type="http://schemas.openxmlformats.org/officeDocument/2006/relationships/slideLayout" Target="../slideLayouts/slideLayout43.xml"/></Relationships>
</file>

<file path=ppt/slides/_rels/slide2.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1.xml"/><Relationship Id="rId1" Type="http://schemas.openxmlformats.org/officeDocument/2006/relationships/slideLayout" Target="../slideLayouts/slideLayout44.xml"/><Relationship Id="rId4" Type="http://schemas.openxmlformats.org/officeDocument/2006/relationships/image" Target="../media/image20.png"/></Relationships>
</file>

<file path=ppt/slides/_rels/slide3.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2.xml"/><Relationship Id="rId1" Type="http://schemas.openxmlformats.org/officeDocument/2006/relationships/slideLayout" Target="../slideLayouts/slideLayout18.xml"/><Relationship Id="rId4" Type="http://schemas.openxmlformats.org/officeDocument/2006/relationships/image" Target="../media/image22.png"/></Relationships>
</file>

<file path=ppt/slides/_rels/slide4.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18.xml"/></Relationships>
</file>

<file path=ppt/slides/_rels/slide5.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3.xml"/><Relationship Id="rId1" Type="http://schemas.openxmlformats.org/officeDocument/2006/relationships/slideLayout" Target="../slideLayouts/slideLayout18.xml"/><Relationship Id="rId4" Type="http://schemas.openxmlformats.org/officeDocument/2006/relationships/image" Target="../media/image25.jpeg"/></Relationships>
</file>

<file path=ppt/slides/_rels/slide6.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18.xml"/><Relationship Id="rId6" Type="http://schemas.openxmlformats.org/officeDocument/2006/relationships/image" Target="../media/image30.svg"/><Relationship Id="rId5" Type="http://schemas.openxmlformats.org/officeDocument/2006/relationships/image" Target="../media/image29.png"/><Relationship Id="rId4" Type="http://schemas.openxmlformats.org/officeDocument/2006/relationships/image" Target="../media/image28.svg"/></Relationships>
</file>

<file path=ppt/slides/_rels/slide7.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26.png"/><Relationship Id="rId1" Type="http://schemas.openxmlformats.org/officeDocument/2006/relationships/slideLayout" Target="../slideLayouts/slideLayout18.xml"/><Relationship Id="rId6" Type="http://schemas.openxmlformats.org/officeDocument/2006/relationships/image" Target="../media/image34.svg"/><Relationship Id="rId5" Type="http://schemas.openxmlformats.org/officeDocument/2006/relationships/image" Target="../media/image33.png"/><Relationship Id="rId4" Type="http://schemas.openxmlformats.org/officeDocument/2006/relationships/image" Target="../media/image32.svg"/></Relationships>
</file>

<file path=ppt/slides/_rels/slide8.xml.rels><?xml version="1.0" encoding="UTF-8" standalone="yes"?>
<Relationships xmlns="http://schemas.openxmlformats.org/package/2006/relationships"><Relationship Id="rId8" Type="http://schemas.openxmlformats.org/officeDocument/2006/relationships/image" Target="../media/image41.png"/><Relationship Id="rId3" Type="http://schemas.openxmlformats.org/officeDocument/2006/relationships/image" Target="../media/image36.svg"/><Relationship Id="rId7" Type="http://schemas.openxmlformats.org/officeDocument/2006/relationships/image" Target="../media/image40.svg"/><Relationship Id="rId2" Type="http://schemas.openxmlformats.org/officeDocument/2006/relationships/image" Target="../media/image35.png"/><Relationship Id="rId1" Type="http://schemas.openxmlformats.org/officeDocument/2006/relationships/slideLayout" Target="../slideLayouts/slideLayout18.xml"/><Relationship Id="rId6" Type="http://schemas.openxmlformats.org/officeDocument/2006/relationships/image" Target="../media/image39.png"/><Relationship Id="rId5" Type="http://schemas.openxmlformats.org/officeDocument/2006/relationships/image" Target="../media/image38.svg"/><Relationship Id="rId4" Type="http://schemas.openxmlformats.org/officeDocument/2006/relationships/image" Target="../media/image37.png"/><Relationship Id="rId9" Type="http://schemas.openxmlformats.org/officeDocument/2006/relationships/image" Target="../media/image42.svg"/></Relationships>
</file>

<file path=ppt/slides/_rels/slide9.xml.rels><?xml version="1.0" encoding="UTF-8" standalone="yes"?>
<Relationships xmlns="http://schemas.openxmlformats.org/package/2006/relationships"><Relationship Id="rId8" Type="http://schemas.openxmlformats.org/officeDocument/2006/relationships/image" Target="../media/image49.png"/><Relationship Id="rId3" Type="http://schemas.openxmlformats.org/officeDocument/2006/relationships/image" Target="../media/image44.svg"/><Relationship Id="rId7" Type="http://schemas.openxmlformats.org/officeDocument/2006/relationships/image" Target="../media/image48.svg"/><Relationship Id="rId2" Type="http://schemas.openxmlformats.org/officeDocument/2006/relationships/image" Target="../media/image43.png"/><Relationship Id="rId1" Type="http://schemas.openxmlformats.org/officeDocument/2006/relationships/slideLayout" Target="../slideLayouts/slideLayout18.xml"/><Relationship Id="rId6" Type="http://schemas.openxmlformats.org/officeDocument/2006/relationships/image" Target="../media/image47.png"/><Relationship Id="rId5" Type="http://schemas.openxmlformats.org/officeDocument/2006/relationships/image" Target="../media/image46.svg"/><Relationship Id="rId4" Type="http://schemas.openxmlformats.org/officeDocument/2006/relationships/image" Target="../media/image45.png"/><Relationship Id="rId9" Type="http://schemas.openxmlformats.org/officeDocument/2006/relationships/image" Target="../media/image50.sv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26" name="Subtitle 25">
            <a:extLst>
              <a:ext uri="{FF2B5EF4-FFF2-40B4-BE49-F238E27FC236}">
                <a16:creationId xmlns:a16="http://schemas.microsoft.com/office/drawing/2014/main" id="{CDD2F368-7A84-7846-9F01-6A7B923902DD}"/>
              </a:ext>
            </a:extLst>
          </p:cNvPr>
          <p:cNvSpPr>
            <a:spLocks noGrp="1"/>
          </p:cNvSpPr>
          <p:nvPr>
            <p:ph type="subTitle" idx="1"/>
          </p:nvPr>
        </p:nvSpPr>
        <p:spPr>
          <a:xfrm>
            <a:off x="1316141" y="3626076"/>
            <a:ext cx="9139824" cy="1971642"/>
          </a:xfrm>
        </p:spPr>
        <p:txBody>
          <a:bodyPr/>
          <a:lstStyle/>
          <a:p>
            <a:pPr algn="ctr"/>
            <a:r>
              <a:rPr lang="en-US" dirty="0"/>
              <a:t>Katarzyna Siegien PhD, Senior Adviser</a:t>
            </a:r>
          </a:p>
          <a:p>
            <a:endParaRPr lang="en-US" dirty="0"/>
          </a:p>
          <a:p>
            <a:pPr algn="ctr"/>
            <a:r>
              <a:rPr lang="en-US" dirty="0"/>
              <a:t>NERIS Workshop 2024 Monday 11th November 2024, Rome, Italy Aurelia Congress Center, VEGA Room</a:t>
            </a:r>
            <a:endParaRPr lang="nb-NO" dirty="0"/>
          </a:p>
        </p:txBody>
      </p:sp>
      <p:sp>
        <p:nvSpPr>
          <p:cNvPr id="25" name="Title 24">
            <a:extLst>
              <a:ext uri="{FF2B5EF4-FFF2-40B4-BE49-F238E27FC236}">
                <a16:creationId xmlns:a16="http://schemas.microsoft.com/office/drawing/2014/main" id="{0E282073-DBC4-4149-B2E6-53702F24F694}"/>
              </a:ext>
            </a:extLst>
          </p:cNvPr>
          <p:cNvSpPr>
            <a:spLocks noGrp="1"/>
          </p:cNvSpPr>
          <p:nvPr>
            <p:ph type="title"/>
          </p:nvPr>
        </p:nvSpPr>
        <p:spPr>
          <a:xfrm>
            <a:off x="585114" y="576623"/>
            <a:ext cx="10817056" cy="3621666"/>
          </a:xfrm>
        </p:spPr>
        <p:txBody>
          <a:bodyPr/>
          <a:lstStyle/>
          <a:p>
            <a:br>
              <a:rPr lang="en-US" dirty="0"/>
            </a:br>
            <a:r>
              <a:rPr lang="en-US" dirty="0"/>
              <a:t>Radiation Protection in Military Conflicts: Lessons from Ukraine </a:t>
            </a:r>
            <a:endParaRPr lang="nb-NO" dirty="0"/>
          </a:p>
        </p:txBody>
      </p:sp>
      <p:sp>
        <p:nvSpPr>
          <p:cNvPr id="8" name="TextBox 7">
            <a:extLst>
              <a:ext uri="{FF2B5EF4-FFF2-40B4-BE49-F238E27FC236}">
                <a16:creationId xmlns:a16="http://schemas.microsoft.com/office/drawing/2014/main" id="{D1BE9A73-5AAA-9045-A6B5-0343C41EB1EC}"/>
              </a:ext>
            </a:extLst>
          </p:cNvPr>
          <p:cNvSpPr txBox="1"/>
          <p:nvPr/>
        </p:nvSpPr>
        <p:spPr>
          <a:xfrm>
            <a:off x="9513870" y="4438436"/>
            <a:ext cx="0" cy="0"/>
          </a:xfrm>
          <a:prstGeom prst="rect">
            <a:avLst/>
          </a:prstGeom>
        </p:spPr>
        <p:txBody>
          <a:bodyPr vert="horz" wrap="none" lIns="0" tIns="0" rIns="0" bIns="0" rtlCol="0" anchor="t" anchorCtr="0">
            <a:noAutofit/>
          </a:bodyPr>
          <a:lstStyle/>
          <a:p>
            <a:endParaRPr lang="nb-NO" dirty="0">
              <a:solidFill>
                <a:schemeClr val="tx2"/>
              </a:solidFill>
            </a:endParaRPr>
          </a:p>
        </p:txBody>
      </p:sp>
    </p:spTree>
    <p:extLst>
      <p:ext uri="{BB962C8B-B14F-4D97-AF65-F5344CB8AC3E}">
        <p14:creationId xmlns:p14="http://schemas.microsoft.com/office/powerpoint/2010/main" val="45351778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id="{8393C60B-6A35-08DF-325E-C0B7EC7F0679}"/>
              </a:ext>
            </a:extLst>
          </p:cNvPr>
          <p:cNvSpPr>
            <a:spLocks noGrp="1"/>
          </p:cNvSpPr>
          <p:nvPr>
            <p:ph type="title"/>
          </p:nvPr>
        </p:nvSpPr>
        <p:spPr>
          <a:xfrm>
            <a:off x="453514" y="350614"/>
            <a:ext cx="10996806" cy="859961"/>
          </a:xfrm>
        </p:spPr>
        <p:txBody>
          <a:bodyPr/>
          <a:lstStyle/>
          <a:p>
            <a:r>
              <a:rPr lang="nb-NO" dirty="0" err="1"/>
              <a:t>Actionable</a:t>
            </a:r>
            <a:r>
              <a:rPr lang="nb-NO" dirty="0"/>
              <a:t> </a:t>
            </a:r>
            <a:r>
              <a:rPr lang="nb-NO" dirty="0" err="1"/>
              <a:t>recommendations</a:t>
            </a:r>
            <a:br>
              <a:rPr lang="nb-NO" dirty="0"/>
            </a:br>
            <a:r>
              <a:rPr lang="en-US" sz="2800" dirty="0"/>
              <a:t>Area 5- Stakeholder engagement, critical aspects of information, communication and trust</a:t>
            </a:r>
            <a:br>
              <a:rPr lang="en-US" sz="2800" dirty="0"/>
            </a:br>
            <a:br>
              <a:rPr lang="nb-NO" dirty="0"/>
            </a:br>
            <a:endParaRPr lang="nb-NO" dirty="0"/>
          </a:p>
        </p:txBody>
      </p:sp>
      <p:sp>
        <p:nvSpPr>
          <p:cNvPr id="3" name="Plassholder for tekst 2">
            <a:extLst>
              <a:ext uri="{FF2B5EF4-FFF2-40B4-BE49-F238E27FC236}">
                <a16:creationId xmlns:a16="http://schemas.microsoft.com/office/drawing/2014/main" id="{BB706339-5BF4-8A7E-E6E1-2DE79EA7895E}"/>
              </a:ext>
            </a:extLst>
          </p:cNvPr>
          <p:cNvSpPr>
            <a:spLocks noGrp="1"/>
          </p:cNvSpPr>
          <p:nvPr>
            <p:ph type="body" sz="quarter" idx="10"/>
          </p:nvPr>
        </p:nvSpPr>
        <p:spPr>
          <a:xfrm>
            <a:off x="1971040" y="2209033"/>
            <a:ext cx="9813607" cy="3789168"/>
          </a:xfrm>
        </p:spPr>
        <p:txBody>
          <a:bodyPr>
            <a:normAutofit fontScale="92500" lnSpcReduction="20000"/>
          </a:bodyPr>
          <a:lstStyle/>
          <a:p>
            <a:r>
              <a:rPr lang="en-US" dirty="0"/>
              <a:t>Practice communication of information to those who need it, especially during emergency situations when electricity supplies and communication channels may be disrupted.</a:t>
            </a:r>
          </a:p>
          <a:p>
            <a:r>
              <a:rPr lang="en-US" dirty="0"/>
              <a:t>Conduct exercises to improve coordination and develop most effective communication channels</a:t>
            </a:r>
          </a:p>
          <a:p>
            <a:endParaRPr lang="en-US" dirty="0"/>
          </a:p>
          <a:p>
            <a:r>
              <a:rPr lang="en-US" dirty="0"/>
              <a:t>Leverage social scientists to address issues related to reliability, misinformation, and fake news during conflict situations. Their expertise can facilitate effective communication in emergencies.  </a:t>
            </a:r>
          </a:p>
          <a:p>
            <a:endParaRPr lang="en-US" dirty="0"/>
          </a:p>
          <a:p>
            <a:r>
              <a:rPr lang="en-US" dirty="0"/>
              <a:t>Engage civil society actively to build trust. Proactively implement trust-building initiatives well before conflict situations arise between operators, regulators, other stakeholders and the public in general</a:t>
            </a:r>
          </a:p>
          <a:p>
            <a:endParaRPr lang="nb-NO" dirty="0"/>
          </a:p>
        </p:txBody>
      </p:sp>
      <p:pic>
        <p:nvPicPr>
          <p:cNvPr id="10" name="Graphic 9" descr="Chat with solid fill">
            <a:extLst>
              <a:ext uri="{FF2B5EF4-FFF2-40B4-BE49-F238E27FC236}">
                <a16:creationId xmlns:a16="http://schemas.microsoft.com/office/drawing/2014/main" id="{D80D369A-B778-8CC3-A7A3-1AF88B8C3AF9}"/>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596900" y="2257293"/>
            <a:ext cx="914400" cy="914400"/>
          </a:xfrm>
          <a:prstGeom prst="rect">
            <a:avLst/>
          </a:prstGeom>
        </p:spPr>
      </p:pic>
      <p:pic>
        <p:nvPicPr>
          <p:cNvPr id="12" name="Graphic 11" descr="Connections with solid fill">
            <a:extLst>
              <a:ext uri="{FF2B5EF4-FFF2-40B4-BE49-F238E27FC236}">
                <a16:creationId xmlns:a16="http://schemas.microsoft.com/office/drawing/2014/main" id="{26C2F1E0-A4C0-54ED-2F5B-848D8C038D0C}"/>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596900" y="3843021"/>
            <a:ext cx="914400" cy="914400"/>
          </a:xfrm>
          <a:prstGeom prst="rect">
            <a:avLst/>
          </a:prstGeom>
        </p:spPr>
      </p:pic>
      <p:pic>
        <p:nvPicPr>
          <p:cNvPr id="15" name="Graphic 14" descr="Family with two children with solid fill">
            <a:extLst>
              <a:ext uri="{FF2B5EF4-FFF2-40B4-BE49-F238E27FC236}">
                <a16:creationId xmlns:a16="http://schemas.microsoft.com/office/drawing/2014/main" id="{56F0548C-0C05-CE64-3DFE-F58FCD469661}"/>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596900" y="4868026"/>
            <a:ext cx="914400" cy="914400"/>
          </a:xfrm>
          <a:prstGeom prst="rect">
            <a:avLst/>
          </a:prstGeom>
        </p:spPr>
      </p:pic>
    </p:spTree>
    <p:extLst>
      <p:ext uri="{BB962C8B-B14F-4D97-AF65-F5344CB8AC3E}">
        <p14:creationId xmlns:p14="http://schemas.microsoft.com/office/powerpoint/2010/main" val="377833546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id="{DEAF83B4-978B-43B4-A481-633D106F4921}"/>
              </a:ext>
            </a:extLst>
          </p:cNvPr>
          <p:cNvSpPr>
            <a:spLocks noGrp="1"/>
          </p:cNvSpPr>
          <p:nvPr>
            <p:ph type="title"/>
          </p:nvPr>
        </p:nvSpPr>
        <p:spPr>
          <a:xfrm>
            <a:off x="290954" y="279494"/>
            <a:ext cx="10194166" cy="859961"/>
          </a:xfrm>
        </p:spPr>
        <p:txBody>
          <a:bodyPr/>
          <a:lstStyle/>
          <a:p>
            <a:r>
              <a:rPr lang="nb-NO" dirty="0"/>
              <a:t>List </a:t>
            </a:r>
            <a:r>
              <a:rPr lang="nb-NO" dirty="0" err="1"/>
              <a:t>of</a:t>
            </a:r>
            <a:r>
              <a:rPr lang="nb-NO" dirty="0"/>
              <a:t> </a:t>
            </a:r>
            <a:r>
              <a:rPr lang="nb-NO" dirty="0" err="1"/>
              <a:t>potential</a:t>
            </a:r>
            <a:r>
              <a:rPr lang="nb-NO" dirty="0"/>
              <a:t> </a:t>
            </a:r>
            <a:r>
              <a:rPr lang="nb-NO" dirty="0" err="1"/>
              <a:t>activities</a:t>
            </a:r>
            <a:r>
              <a:rPr lang="nb-NO" dirty="0"/>
              <a:t>- CRPPH/WPNEP </a:t>
            </a:r>
          </a:p>
        </p:txBody>
      </p:sp>
      <p:sp>
        <p:nvSpPr>
          <p:cNvPr id="3" name="Plassholder for tekst 2">
            <a:extLst>
              <a:ext uri="{FF2B5EF4-FFF2-40B4-BE49-F238E27FC236}">
                <a16:creationId xmlns:a16="http://schemas.microsoft.com/office/drawing/2014/main" id="{F031A5B4-DD7F-A5FB-642D-F0F44A5EB8DC}"/>
              </a:ext>
            </a:extLst>
          </p:cNvPr>
          <p:cNvSpPr>
            <a:spLocks noGrp="1"/>
          </p:cNvSpPr>
          <p:nvPr>
            <p:ph type="body" sz="quarter" idx="10"/>
          </p:nvPr>
        </p:nvSpPr>
        <p:spPr>
          <a:xfrm>
            <a:off x="162560" y="1251215"/>
            <a:ext cx="11521440" cy="5220705"/>
          </a:xfrm>
        </p:spPr>
        <p:txBody>
          <a:bodyPr>
            <a:normAutofit fontScale="92500" lnSpcReduction="10000"/>
          </a:bodyPr>
          <a:lstStyle/>
          <a:p>
            <a:r>
              <a:rPr lang="en-US" dirty="0" err="1"/>
              <a:t>Organise</a:t>
            </a:r>
            <a:r>
              <a:rPr lang="en-US" dirty="0"/>
              <a:t> exchanges/forum where situational awareness is shared between countries and inside countries (including populations):</a:t>
            </a:r>
          </a:p>
          <a:p>
            <a:pPr lvl="1"/>
            <a:r>
              <a:rPr lang="en-US" dirty="0"/>
              <a:t>close and continuing </a:t>
            </a:r>
            <a:r>
              <a:rPr lang="en-US" b="1" dirty="0"/>
              <a:t>dialogue with all stakeholders </a:t>
            </a:r>
            <a:r>
              <a:rPr lang="en-US" dirty="0"/>
              <a:t>concerned (possibly including interactions between civilian and military) at local, national, international levels; strengthen cooperation/collaboration for better coordination</a:t>
            </a:r>
          </a:p>
          <a:p>
            <a:pPr lvl="1"/>
            <a:r>
              <a:rPr lang="en-US" dirty="0"/>
              <a:t>Promote citizen participation and stakeholder involvement in armed conflict situation including involvement of NGOs, civil societies in assessment and management of the radiological situation; Public and media interactions with national authorities including the regulators</a:t>
            </a:r>
          </a:p>
          <a:p>
            <a:r>
              <a:rPr lang="en-US" dirty="0"/>
              <a:t>Develop methodologies and strategies for regular review of regulatory assessment</a:t>
            </a:r>
          </a:p>
          <a:p>
            <a:pPr lvl="1"/>
            <a:r>
              <a:rPr lang="en-US" dirty="0"/>
              <a:t>The review may address roles, functions, responsibilities defined in regulation. It could be informed by gaps analysis and impact/risk assessment of a wider spectrum of threats to enhance preparedness, response capabilities and </a:t>
            </a:r>
            <a:r>
              <a:rPr lang="en-US" dirty="0" err="1"/>
              <a:t>organisational</a:t>
            </a:r>
            <a:r>
              <a:rPr lang="en-US" dirty="0"/>
              <a:t>/operational resilience (</a:t>
            </a:r>
            <a:r>
              <a:rPr lang="en-US" dirty="0" err="1"/>
              <a:t>ie</a:t>
            </a:r>
            <a:r>
              <a:rPr lang="en-US" dirty="0"/>
              <a:t> mitigate risks/impacts from those threats) (this topic could be investigated with other NEA Standing committees notably CNRA and CSNI)</a:t>
            </a:r>
          </a:p>
          <a:p>
            <a:r>
              <a:rPr lang="en-US" dirty="0"/>
              <a:t>Investigate how to introduce </a:t>
            </a:r>
            <a:r>
              <a:rPr lang="en-US" b="1" dirty="0"/>
              <a:t>flexibility in the operational application of the current regulation </a:t>
            </a:r>
            <a:r>
              <a:rPr lang="en-US" dirty="0"/>
              <a:t>to better cope with the specific situation of armed conflict (this topic could be investigated with other NEA Standing committees notably CNRA and CSNI).</a:t>
            </a:r>
          </a:p>
          <a:p>
            <a:pPr lvl="1"/>
            <a:r>
              <a:rPr lang="en-US" dirty="0"/>
              <a:t>Among the topics to address are: e.g. the selection of appropriate radiological Reference Levels, the management of inspection and licensing process; environmental data sharing and secured channel for information access, and secure communication procedures </a:t>
            </a:r>
          </a:p>
          <a:p>
            <a:endParaRPr lang="nb-NO" dirty="0"/>
          </a:p>
        </p:txBody>
      </p:sp>
    </p:spTree>
    <p:extLst>
      <p:ext uri="{BB962C8B-B14F-4D97-AF65-F5344CB8AC3E}">
        <p14:creationId xmlns:p14="http://schemas.microsoft.com/office/powerpoint/2010/main" val="194251487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id="{5BECD6A4-B4D3-F7A5-C0F8-66C158567062}"/>
              </a:ext>
            </a:extLst>
          </p:cNvPr>
          <p:cNvSpPr>
            <a:spLocks noGrp="1"/>
          </p:cNvSpPr>
          <p:nvPr>
            <p:ph type="title"/>
          </p:nvPr>
        </p:nvSpPr>
        <p:spPr>
          <a:xfrm>
            <a:off x="220195" y="300141"/>
            <a:ext cx="11327640" cy="859312"/>
          </a:xfrm>
        </p:spPr>
        <p:txBody>
          <a:bodyPr/>
          <a:lstStyle/>
          <a:p>
            <a:r>
              <a:rPr lang="nb-NO" dirty="0"/>
              <a:t>NEA </a:t>
            </a:r>
            <a:r>
              <a:rPr lang="en-US" sz="3600" kern="100" dirty="0">
                <a:effectLst/>
                <a:latin typeface="Calibri" panose="020F0502020204030204" pitchFamily="34" charset="0"/>
                <a:ea typeface="Calibri" panose="020F0502020204030204" pitchFamily="34" charset="0"/>
                <a:cs typeface="Times New Roman" panose="02020603050405020304" pitchFamily="18" charset="0"/>
              </a:rPr>
              <a:t>Task Group on Radiological Protection During Armed Conflict</a:t>
            </a:r>
            <a:br>
              <a:rPr lang="nb-NO" sz="3600" kern="100" dirty="0">
                <a:effectLst/>
                <a:latin typeface="Calibri" panose="020F0502020204030204" pitchFamily="34" charset="0"/>
                <a:ea typeface="Calibri" panose="020F0502020204030204" pitchFamily="34" charset="0"/>
                <a:cs typeface="Times New Roman" panose="02020603050405020304" pitchFamily="18" charset="0"/>
              </a:rPr>
            </a:br>
            <a:endParaRPr lang="nb-NO" dirty="0"/>
          </a:p>
        </p:txBody>
      </p:sp>
      <p:sp>
        <p:nvSpPr>
          <p:cNvPr id="3" name="Plassholder for tekst 2">
            <a:extLst>
              <a:ext uri="{FF2B5EF4-FFF2-40B4-BE49-F238E27FC236}">
                <a16:creationId xmlns:a16="http://schemas.microsoft.com/office/drawing/2014/main" id="{449EA7CD-8A35-A7E8-9D8B-09EE4402CC60}"/>
              </a:ext>
            </a:extLst>
          </p:cNvPr>
          <p:cNvSpPr>
            <a:spLocks noGrp="1"/>
          </p:cNvSpPr>
          <p:nvPr>
            <p:ph type="body" sz="quarter" idx="11"/>
          </p:nvPr>
        </p:nvSpPr>
        <p:spPr>
          <a:xfrm>
            <a:off x="220196" y="1470581"/>
            <a:ext cx="6142898" cy="5184743"/>
          </a:xfrm>
        </p:spPr>
        <p:txBody>
          <a:bodyPr>
            <a:normAutofit/>
          </a:bodyPr>
          <a:lstStyle/>
          <a:p>
            <a:pPr marL="0" indent="0">
              <a:lnSpc>
                <a:spcPct val="107000"/>
              </a:lnSpc>
              <a:spcBef>
                <a:spcPts val="0"/>
              </a:spcBef>
              <a:buNone/>
            </a:pPr>
            <a:r>
              <a:rPr lang="en-US" sz="2100" kern="100" dirty="0">
                <a:effectLst/>
                <a:latin typeface="Calibri" panose="020F0502020204030204" pitchFamily="34" charset="0"/>
                <a:ea typeface="Calibri" panose="020F0502020204030204" pitchFamily="34" charset="0"/>
                <a:cs typeface="Times New Roman" panose="02020603050405020304" pitchFamily="18" charset="0"/>
              </a:rPr>
              <a:t>Key (</a:t>
            </a:r>
            <a:r>
              <a:rPr lang="en-US" sz="2100" kern="100"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rPr>
              <a:t>draft</a:t>
            </a:r>
            <a:r>
              <a:rPr lang="en-US" sz="2100" kern="100" dirty="0">
                <a:effectLst/>
                <a:latin typeface="Calibri" panose="020F0502020204030204" pitchFamily="34" charset="0"/>
                <a:ea typeface="Calibri" panose="020F0502020204030204" pitchFamily="34" charset="0"/>
                <a:cs typeface="Times New Roman" panose="02020603050405020304" pitchFamily="18" charset="0"/>
              </a:rPr>
              <a:t>) Objectives for the </a:t>
            </a:r>
            <a:r>
              <a:rPr lang="nb-NO" sz="2100" kern="100" dirty="0">
                <a:effectLst/>
                <a:latin typeface="Calibri" panose="020F0502020204030204" pitchFamily="34" charset="0"/>
                <a:ea typeface="Calibri" panose="020F0502020204030204" pitchFamily="34" charset="0"/>
                <a:cs typeface="Times New Roman" panose="02020603050405020304" pitchFamily="18" charset="0"/>
              </a:rPr>
              <a:t>Comprehensive Risk </a:t>
            </a:r>
            <a:r>
              <a:rPr lang="nb-NO" sz="2100" kern="100" dirty="0" err="1">
                <a:effectLst/>
                <a:latin typeface="Calibri" panose="020F0502020204030204" pitchFamily="34" charset="0"/>
                <a:ea typeface="Calibri" panose="020F0502020204030204" pitchFamily="34" charset="0"/>
                <a:cs typeface="Times New Roman" panose="02020603050405020304" pitchFamily="18" charset="0"/>
              </a:rPr>
              <a:t>Assessment</a:t>
            </a:r>
            <a:endParaRPr lang="nb-NO" sz="2100" kern="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Bef>
                <a:spcPts val="0"/>
              </a:spcBef>
            </a:pPr>
            <a:r>
              <a:rPr lang="en-US" sz="2100" kern="100" dirty="0">
                <a:effectLst/>
                <a:latin typeface="Calibri" panose="020F0502020204030204" pitchFamily="34" charset="0"/>
                <a:ea typeface="Calibri" panose="020F0502020204030204" pitchFamily="34" charset="0"/>
                <a:cs typeface="Times New Roman" panose="02020603050405020304" pitchFamily="18" charset="0"/>
              </a:rPr>
              <a:t>Development of Recommendations for Adaptable Regulatory Frameworks</a:t>
            </a:r>
            <a:endParaRPr lang="nb-NO" sz="2100" kern="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Bef>
                <a:spcPts val="0"/>
              </a:spcBef>
            </a:pPr>
            <a:r>
              <a:rPr lang="en-US" sz="2100" kern="100" dirty="0">
                <a:effectLst/>
                <a:latin typeface="Calibri" panose="020F0502020204030204" pitchFamily="34" charset="0"/>
                <a:ea typeface="Calibri" panose="020F0502020204030204" pitchFamily="34" charset="0"/>
                <a:cs typeface="Times New Roman" panose="02020603050405020304" pitchFamily="18" charset="0"/>
              </a:rPr>
              <a:t>Integration of Physical and Cybersecurity into Radiological Protection</a:t>
            </a:r>
            <a:endParaRPr lang="nb-NO" sz="2100" kern="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Bef>
                <a:spcPts val="0"/>
              </a:spcBef>
            </a:pPr>
            <a:r>
              <a:rPr lang="en-US" sz="2100" kern="100" dirty="0">
                <a:effectLst/>
                <a:latin typeface="Calibri" panose="020F0502020204030204" pitchFamily="34" charset="0"/>
                <a:ea typeface="Calibri" panose="020F0502020204030204" pitchFamily="34" charset="0"/>
                <a:cs typeface="Times New Roman" panose="02020603050405020304" pitchFamily="18" charset="0"/>
              </a:rPr>
              <a:t>Enhancement of Radiological Monitoring and Public Health Protocols</a:t>
            </a:r>
            <a:endParaRPr lang="nb-NO" sz="2100" kern="100" dirty="0">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Bef>
                <a:spcPts val="0"/>
              </a:spcBef>
            </a:pPr>
            <a:r>
              <a:rPr lang="en-US" sz="2100" kern="100" dirty="0">
                <a:effectLst/>
                <a:latin typeface="Calibri" panose="020F0502020204030204" pitchFamily="34" charset="0"/>
                <a:ea typeface="Calibri" panose="020F0502020204030204" pitchFamily="34" charset="0"/>
                <a:cs typeface="Times New Roman" panose="02020603050405020304" pitchFamily="18" charset="0"/>
              </a:rPr>
              <a:t>Strengthening International Collaboration and Legal Compliance</a:t>
            </a:r>
            <a:endParaRPr lang="nb-NO" sz="2100" kern="100" dirty="0">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Bef>
                <a:spcPts val="0"/>
              </a:spcBef>
            </a:pPr>
            <a:r>
              <a:rPr lang="nb-NO" sz="2100" kern="100" dirty="0" err="1">
                <a:effectLst/>
                <a:latin typeface="Calibri" panose="020F0502020204030204" pitchFamily="34" charset="0"/>
                <a:ea typeface="Calibri" panose="020F0502020204030204" pitchFamily="34" charset="0"/>
                <a:cs typeface="Times New Roman" panose="02020603050405020304" pitchFamily="18" charset="0"/>
              </a:rPr>
              <a:t>Protection</a:t>
            </a:r>
            <a:r>
              <a:rPr lang="nb-NO" sz="2100" kern="100" dirty="0">
                <a:effectLst/>
                <a:latin typeface="Calibri" panose="020F0502020204030204" pitchFamily="34" charset="0"/>
                <a:ea typeface="Calibri" panose="020F0502020204030204" pitchFamily="34" charset="0"/>
                <a:cs typeface="Times New Roman" panose="02020603050405020304" pitchFamily="18" charset="0"/>
              </a:rPr>
              <a:t> </a:t>
            </a:r>
            <a:r>
              <a:rPr lang="nb-NO" sz="2100" kern="100" dirty="0" err="1">
                <a:effectLst/>
                <a:latin typeface="Calibri" panose="020F0502020204030204" pitchFamily="34" charset="0"/>
                <a:ea typeface="Calibri" panose="020F0502020204030204" pitchFamily="34" charset="0"/>
                <a:cs typeface="Times New Roman" panose="02020603050405020304" pitchFamily="18" charset="0"/>
              </a:rPr>
              <a:t>of</a:t>
            </a:r>
            <a:r>
              <a:rPr lang="nb-NO" sz="2100" kern="100" dirty="0">
                <a:effectLst/>
                <a:latin typeface="Calibri" panose="020F0502020204030204" pitchFamily="34" charset="0"/>
                <a:ea typeface="Calibri" panose="020F0502020204030204" pitchFamily="34" charset="0"/>
                <a:cs typeface="Times New Roman" panose="02020603050405020304" pitchFamily="18" charset="0"/>
              </a:rPr>
              <a:t> Information and </a:t>
            </a:r>
            <a:r>
              <a:rPr lang="nb-NO" sz="2100" kern="100" dirty="0" err="1">
                <a:effectLst/>
                <a:latin typeface="Calibri" panose="020F0502020204030204" pitchFamily="34" charset="0"/>
                <a:ea typeface="Calibri" panose="020F0502020204030204" pitchFamily="34" charset="0"/>
                <a:cs typeface="Times New Roman" panose="02020603050405020304" pitchFamily="18" charset="0"/>
              </a:rPr>
              <a:t>Cybersecurity</a:t>
            </a:r>
            <a:r>
              <a:rPr lang="en-US" sz="2100" kern="100" dirty="0">
                <a:effectLst/>
                <a:latin typeface="Calibri" panose="020F0502020204030204" pitchFamily="34" charset="0"/>
                <a:ea typeface="Calibri" panose="020F0502020204030204" pitchFamily="34" charset="0"/>
                <a:cs typeface="Times New Roman" panose="02020603050405020304" pitchFamily="18" charset="0"/>
              </a:rPr>
              <a:t>.</a:t>
            </a:r>
          </a:p>
          <a:p>
            <a:pPr>
              <a:lnSpc>
                <a:spcPct val="107000"/>
              </a:lnSpc>
              <a:spcBef>
                <a:spcPts val="0"/>
              </a:spcBef>
            </a:pPr>
            <a:r>
              <a:rPr lang="nb-NO" sz="2100" kern="100" dirty="0">
                <a:latin typeface="Calibri" panose="020F0502020204030204" pitchFamily="34" charset="0"/>
                <a:ea typeface="Calibri" panose="020F0502020204030204" pitchFamily="34" charset="0"/>
                <a:cs typeface="Times New Roman" panose="02020603050405020304" pitchFamily="18" charset="0"/>
              </a:rPr>
              <a:t>Public </a:t>
            </a:r>
            <a:r>
              <a:rPr lang="nb-NO" sz="2100" kern="100" dirty="0" err="1">
                <a:latin typeface="Calibri" panose="020F0502020204030204" pitchFamily="34" charset="0"/>
                <a:ea typeface="Calibri" panose="020F0502020204030204" pitchFamily="34" charset="0"/>
                <a:cs typeface="Times New Roman" panose="02020603050405020304" pitchFamily="18" charset="0"/>
              </a:rPr>
              <a:t>c</a:t>
            </a:r>
            <a:r>
              <a:rPr lang="nb-NO" sz="2100" kern="100" dirty="0" err="1">
                <a:effectLst/>
                <a:latin typeface="Calibri" panose="020F0502020204030204" pitchFamily="34" charset="0"/>
                <a:ea typeface="Calibri" panose="020F0502020204030204" pitchFamily="34" charset="0"/>
                <a:cs typeface="Times New Roman" panose="02020603050405020304" pitchFamily="18" charset="0"/>
              </a:rPr>
              <a:t>ommunication</a:t>
            </a:r>
            <a:endParaRPr lang="nb-NO" sz="2100" kern="1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6" name="Bilde 5">
            <a:extLst>
              <a:ext uri="{FF2B5EF4-FFF2-40B4-BE49-F238E27FC236}">
                <a16:creationId xmlns:a16="http://schemas.microsoft.com/office/drawing/2014/main" id="{2324D7C7-AF06-7E84-8C02-120D409B0DC5}"/>
              </a:ext>
            </a:extLst>
          </p:cNvPr>
          <p:cNvPicPr>
            <a:picLocks noChangeAspect="1"/>
          </p:cNvPicPr>
          <p:nvPr/>
        </p:nvPicPr>
        <p:blipFill>
          <a:blip r:embed="rId2"/>
          <a:srcRect l="8273" t="4793" r="36520"/>
          <a:stretch/>
        </p:blipFill>
        <p:spPr>
          <a:xfrm>
            <a:off x="6617150" y="1925650"/>
            <a:ext cx="5281295" cy="3812649"/>
          </a:xfrm>
          <a:prstGeom prst="rect">
            <a:avLst/>
          </a:prstGeom>
        </p:spPr>
      </p:pic>
    </p:spTree>
    <p:extLst>
      <p:ext uri="{BB962C8B-B14F-4D97-AF65-F5344CB8AC3E}">
        <p14:creationId xmlns:p14="http://schemas.microsoft.com/office/powerpoint/2010/main" val="64834565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61EAFDCD-0B7A-CFFE-A129-BB7F999DDFDB}"/>
              </a:ext>
            </a:extLst>
          </p:cNvPr>
          <p:cNvSpPr>
            <a:spLocks noGrp="1"/>
          </p:cNvSpPr>
          <p:nvPr>
            <p:ph type="title"/>
          </p:nvPr>
        </p:nvSpPr>
        <p:spPr>
          <a:xfrm>
            <a:off x="253517" y="339130"/>
            <a:ext cx="11098514" cy="1204368"/>
          </a:xfrm>
        </p:spPr>
        <p:txBody>
          <a:bodyPr anchor="t">
            <a:normAutofit/>
          </a:bodyPr>
          <a:lstStyle/>
          <a:p>
            <a:r>
              <a:rPr lang="pl-PL" sz="4000" dirty="0"/>
              <a:t>Future Directions</a:t>
            </a:r>
          </a:p>
        </p:txBody>
      </p:sp>
      <p:sp>
        <p:nvSpPr>
          <p:cNvPr id="3" name="Symbol zastępczy tekstu 2">
            <a:extLst>
              <a:ext uri="{FF2B5EF4-FFF2-40B4-BE49-F238E27FC236}">
                <a16:creationId xmlns:a16="http://schemas.microsoft.com/office/drawing/2014/main" id="{971FC135-2103-311A-CEAC-1F06676F28C2}"/>
              </a:ext>
            </a:extLst>
          </p:cNvPr>
          <p:cNvSpPr>
            <a:spLocks noGrp="1"/>
          </p:cNvSpPr>
          <p:nvPr>
            <p:ph type="body" sz="quarter" idx="11"/>
          </p:nvPr>
        </p:nvSpPr>
        <p:spPr>
          <a:xfrm>
            <a:off x="407103" y="1354162"/>
            <a:ext cx="11381474" cy="5000372"/>
          </a:xfrm>
        </p:spPr>
        <p:txBody>
          <a:bodyPr vert="horz" lIns="0" tIns="0" rIns="0" bIns="0" rtlCol="0" anchor="t">
            <a:noAutofit/>
          </a:bodyPr>
          <a:lstStyle/>
          <a:p>
            <a:pPr marL="0" indent="0">
              <a:buNone/>
            </a:pPr>
            <a:r>
              <a:rPr lang="pl-PL" dirty="0"/>
              <a:t>Based on the experiences in Ukraine, several key recommendations emerge for the international community:</a:t>
            </a:r>
          </a:p>
          <a:p>
            <a:pPr marL="445770" indent="-445770"/>
            <a:r>
              <a:rPr lang="pl-PL" b="1" dirty="0"/>
              <a:t>Strengthening International Laws</a:t>
            </a:r>
            <a:r>
              <a:rPr lang="pl-PL" dirty="0"/>
              <a:t>: There is a need to enhance international laws and conventions to protect nuclear facilities during conflicts explicitly.</a:t>
            </a:r>
          </a:p>
          <a:p>
            <a:pPr marL="445770" indent="-445770"/>
            <a:r>
              <a:rPr lang="pl-PL" b="1" dirty="0"/>
              <a:t>Building Resilience</a:t>
            </a:r>
            <a:r>
              <a:rPr lang="pl-PL" dirty="0"/>
              <a:t>: Developing more resilient regulatory frameworks that can adapt to the disruptions caused by armed conflict is crucial.</a:t>
            </a:r>
          </a:p>
          <a:p>
            <a:pPr marL="445770" indent="-445770"/>
            <a:r>
              <a:rPr lang="pl-PL" b="1" dirty="0"/>
              <a:t>Fostering International Cooperation</a:t>
            </a:r>
            <a:r>
              <a:rPr lang="pl-PL" dirty="0"/>
              <a:t>: Enhanced international cooperation is necessary to ensure that countries can quickly mobilize support and share best practices in nuclear safety and radiological protection.</a:t>
            </a:r>
          </a:p>
          <a:p>
            <a:pPr marL="445770" indent="-445770"/>
            <a:r>
              <a:rPr lang="pl-PL" b="1" dirty="0"/>
              <a:t>Incorporating </a:t>
            </a:r>
            <a:r>
              <a:rPr lang="nb-NO" b="1" dirty="0" err="1"/>
              <a:t>Adaptability</a:t>
            </a:r>
            <a:r>
              <a:rPr lang="pl-PL" b="1" dirty="0"/>
              <a:t> in Regulatory Practices</a:t>
            </a:r>
            <a:r>
              <a:rPr lang="pl-PL" dirty="0"/>
              <a:t>: Regulatory practices must be flexible enough to respond to the dynamic challenges posed by military conflicts, including the potential for rapid escalation and widespread impact.</a:t>
            </a:r>
          </a:p>
          <a:p>
            <a:pPr marL="445770" indent="-445770"/>
            <a:endParaRPr lang="pl-PL" sz="1500" dirty="0"/>
          </a:p>
        </p:txBody>
      </p:sp>
    </p:spTree>
    <p:extLst>
      <p:ext uri="{BB962C8B-B14F-4D97-AF65-F5344CB8AC3E}">
        <p14:creationId xmlns:p14="http://schemas.microsoft.com/office/powerpoint/2010/main" val="252424477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id="{DE3A617D-F40B-C42E-2ADB-344448FC09E1}"/>
              </a:ext>
            </a:extLst>
          </p:cNvPr>
          <p:cNvSpPr>
            <a:spLocks noGrp="1"/>
          </p:cNvSpPr>
          <p:nvPr>
            <p:ph type="title"/>
          </p:nvPr>
        </p:nvSpPr>
        <p:spPr>
          <a:xfrm>
            <a:off x="396875" y="209394"/>
            <a:ext cx="5395670" cy="859312"/>
          </a:xfrm>
        </p:spPr>
        <p:txBody>
          <a:bodyPr anchor="t">
            <a:normAutofit/>
          </a:bodyPr>
          <a:lstStyle/>
          <a:p>
            <a:r>
              <a:rPr lang="nb-NO" sz="4000" dirty="0" err="1"/>
              <a:t>Conclusions</a:t>
            </a:r>
            <a:r>
              <a:rPr lang="nb-NO" sz="4000" dirty="0"/>
              <a:t> </a:t>
            </a:r>
          </a:p>
        </p:txBody>
      </p:sp>
      <p:sp>
        <p:nvSpPr>
          <p:cNvPr id="3" name="Plassholder for tekst 2">
            <a:extLst>
              <a:ext uri="{FF2B5EF4-FFF2-40B4-BE49-F238E27FC236}">
                <a16:creationId xmlns:a16="http://schemas.microsoft.com/office/drawing/2014/main" id="{38B6B115-B0A2-4452-3997-94CCA749468B}"/>
              </a:ext>
            </a:extLst>
          </p:cNvPr>
          <p:cNvSpPr>
            <a:spLocks noGrp="1"/>
          </p:cNvSpPr>
          <p:nvPr>
            <p:ph type="body" sz="quarter" idx="11"/>
          </p:nvPr>
        </p:nvSpPr>
        <p:spPr>
          <a:xfrm>
            <a:off x="548639" y="1050369"/>
            <a:ext cx="11516749" cy="5616574"/>
          </a:xfrm>
        </p:spPr>
        <p:txBody>
          <a:bodyPr vert="horz" lIns="0" tIns="0" rIns="0" bIns="0" rtlCol="0" anchor="t">
            <a:normAutofit/>
          </a:bodyPr>
          <a:lstStyle/>
          <a:p>
            <a:pPr marL="356870" indent="-356870">
              <a:lnSpc>
                <a:spcPct val="110000"/>
              </a:lnSpc>
            </a:pPr>
            <a:r>
              <a:rPr lang="en-US" dirty="0"/>
              <a:t>Importance of Radiation Protection:</a:t>
            </a:r>
            <a:endParaRPr lang="pl-PL" dirty="0"/>
          </a:p>
          <a:p>
            <a:pPr lvl="1">
              <a:lnSpc>
                <a:spcPct val="110000"/>
              </a:lnSpc>
            </a:pPr>
            <a:r>
              <a:rPr lang="en-US" sz="2400" dirty="0"/>
              <a:t>Ensuring effective radiation protection measures to safeguard public health and the environment.</a:t>
            </a:r>
          </a:p>
          <a:p>
            <a:pPr lvl="1">
              <a:lnSpc>
                <a:spcPct val="110000"/>
              </a:lnSpc>
            </a:pPr>
            <a:r>
              <a:rPr lang="en-US" sz="2400" dirty="0">
                <a:latin typeface="Formular"/>
              </a:rPr>
              <a:t>Proactive steps to address radiation protection, including training and support to local regulatory bodies.</a:t>
            </a:r>
            <a:endParaRPr lang="en-US" dirty="0">
              <a:latin typeface="Formular"/>
            </a:endParaRPr>
          </a:p>
          <a:p>
            <a:pPr marL="356870" indent="-356870"/>
            <a:r>
              <a:rPr lang="en-US" dirty="0"/>
              <a:t>International Collaboration:</a:t>
            </a:r>
          </a:p>
          <a:p>
            <a:pPr lvl="1"/>
            <a:r>
              <a:rPr lang="en-US" sz="2400" dirty="0"/>
              <a:t>Vital role of international organizations in supporting Ukraine’s nuclear safety.</a:t>
            </a:r>
          </a:p>
          <a:p>
            <a:pPr lvl="1"/>
            <a:r>
              <a:rPr lang="en-US" sz="2400" dirty="0"/>
              <a:t>Strengthening global nuclear safety frameworks through collaboration.</a:t>
            </a:r>
          </a:p>
          <a:p>
            <a:pPr lvl="1"/>
            <a:r>
              <a:rPr lang="en-US" sz="2400" dirty="0"/>
              <a:t>No practical international guidance found on managing and regulating radiological protection (RP) and nuclear safety during armed conflict.</a:t>
            </a:r>
          </a:p>
          <a:p>
            <a:pPr lvl="1"/>
            <a:r>
              <a:rPr lang="en-US" sz="2400" dirty="0"/>
              <a:t>Potential collaboration through organizations like NEA-OECD TGRPAC.</a:t>
            </a:r>
          </a:p>
          <a:p>
            <a:pPr marL="0" indent="0">
              <a:buNone/>
            </a:pPr>
            <a:endParaRPr lang="nb-NO" sz="2000" dirty="0"/>
          </a:p>
        </p:txBody>
      </p:sp>
    </p:spTree>
    <p:extLst>
      <p:ext uri="{BB962C8B-B14F-4D97-AF65-F5344CB8AC3E}">
        <p14:creationId xmlns:p14="http://schemas.microsoft.com/office/powerpoint/2010/main" val="52076184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lang="nb-NO" dirty="0" err="1"/>
              <a:t>Thank</a:t>
            </a:r>
            <a:r>
              <a:rPr lang="nb-NO" dirty="0"/>
              <a:t> </a:t>
            </a:r>
            <a:r>
              <a:rPr lang="nb-NO" dirty="0" err="1"/>
              <a:t>you</a:t>
            </a:r>
            <a:r>
              <a:rPr lang="nb-NO" dirty="0"/>
              <a:t>.</a:t>
            </a:r>
            <a:br>
              <a:rPr lang="nb-NO" dirty="0"/>
            </a:br>
            <a:br>
              <a:rPr lang="nb-NO" dirty="0"/>
            </a:br>
            <a:r>
              <a:rPr lang="nb-NO" sz="2400" i="1" dirty="0">
                <a:hlinkClick r:id="rId2">
                  <a:extLst>
                    <a:ext uri="{A12FA001-AC4F-418D-AE19-62706E023703}">
                      <ahyp:hlinkClr xmlns:ahyp="http://schemas.microsoft.com/office/drawing/2018/hyperlinkcolor" val="tx"/>
                    </a:ext>
                  </a:extLst>
                </a:hlinkClick>
              </a:rPr>
              <a:t>Katarzyna.siegien@dsa.no</a:t>
            </a:r>
            <a:r>
              <a:rPr lang="nb-NO" sz="2400" i="1" dirty="0"/>
              <a:t> </a:t>
            </a:r>
            <a:endParaRPr lang="nb-NO" i="1" dirty="0"/>
          </a:p>
        </p:txBody>
      </p:sp>
    </p:spTree>
    <p:extLst>
      <p:ext uri="{BB962C8B-B14F-4D97-AF65-F5344CB8AC3E}">
        <p14:creationId xmlns:p14="http://schemas.microsoft.com/office/powerpoint/2010/main" val="241892470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64A9A05F-9CA3-4A7F-5A27-953ADAFC0C35}"/>
              </a:ext>
            </a:extLst>
          </p:cNvPr>
          <p:cNvSpPr>
            <a:spLocks noGrp="1"/>
          </p:cNvSpPr>
          <p:nvPr>
            <p:ph idx="1"/>
          </p:nvPr>
        </p:nvSpPr>
        <p:spPr>
          <a:xfrm>
            <a:off x="-247650" y="1559465"/>
            <a:ext cx="6943928" cy="5298535"/>
          </a:xfrm>
        </p:spPr>
        <p:txBody>
          <a:bodyPr>
            <a:normAutofit/>
          </a:bodyPr>
          <a:lstStyle/>
          <a:p>
            <a:pPr marL="609584" lvl="1" indent="0">
              <a:lnSpc>
                <a:spcPct val="110000"/>
              </a:lnSpc>
              <a:spcBef>
                <a:spcPct val="20000"/>
              </a:spcBef>
              <a:spcAft>
                <a:spcPct val="0"/>
              </a:spcAft>
              <a:buClr>
                <a:schemeClr val="tx2"/>
              </a:buClr>
              <a:buSzPct val="120000"/>
              <a:buNone/>
            </a:pPr>
            <a:endParaRPr lang="en-US" sz="2000" b="1" dirty="0">
              <a:solidFill>
                <a:schemeClr val="tx1"/>
              </a:solidFill>
              <a:latin typeface="+mn-lt"/>
              <a:ea typeface="Cambria" panose="02040503050406030204" pitchFamily="18" charset="0"/>
            </a:endParaRPr>
          </a:p>
          <a:p>
            <a:pPr lvl="1" algn="just">
              <a:spcAft>
                <a:spcPts val="800"/>
              </a:spcAft>
            </a:pPr>
            <a:r>
              <a:rPr lang="en-GB" sz="2000" dirty="0">
                <a:solidFill>
                  <a:schemeClr val="tx1"/>
                </a:solidFill>
                <a:latin typeface="Formular" panose="02000000000000000000" pitchFamily="50" charset="0"/>
                <a:ea typeface="Cambria" panose="02040503050406030204" pitchFamily="18" charset="0"/>
              </a:rPr>
              <a:t>A Workshop co-organised by </a:t>
            </a:r>
            <a:r>
              <a:rPr lang="en-GB" sz="2000" dirty="0">
                <a:latin typeface="Formular" panose="02000000000000000000" pitchFamily="50" charset="0"/>
                <a:ea typeface="Cambria" panose="02040503050406030204" pitchFamily="18" charset="0"/>
              </a:rPr>
              <a:t>the Norwegian Radiation and Nuclear Safety Authority (DSA) and the Nuclear Energy Agency, in cooperation with the Ukrainian Nuclear Safety Authority (SNRIU)</a:t>
            </a:r>
            <a:r>
              <a:rPr lang="en-GB" sz="2000" dirty="0">
                <a:solidFill>
                  <a:schemeClr val="tx1"/>
                </a:solidFill>
                <a:latin typeface="Formular" panose="02000000000000000000" pitchFamily="50" charset="0"/>
                <a:ea typeface="Cambria" panose="02040503050406030204" pitchFamily="18" charset="0"/>
              </a:rPr>
              <a:t>.</a:t>
            </a:r>
          </a:p>
          <a:p>
            <a:pPr lvl="1" algn="just">
              <a:spcAft>
                <a:spcPts val="800"/>
              </a:spcAft>
            </a:pPr>
            <a:r>
              <a:rPr lang="en-US" sz="2000" dirty="0">
                <a:latin typeface="Formular" panose="02000000000000000000" pitchFamily="50" charset="0"/>
                <a:ea typeface="Cambria" panose="02040503050406030204" pitchFamily="18" charset="0"/>
              </a:rPr>
              <a:t>130 experts from 28 countries, NGOs and international bodies </a:t>
            </a:r>
            <a:r>
              <a:rPr lang="en-US" sz="2000" dirty="0">
                <a:solidFill>
                  <a:schemeClr val="tx1"/>
                </a:solidFill>
                <a:latin typeface="Formular" panose="02000000000000000000" pitchFamily="50" charset="0"/>
                <a:ea typeface="Cambria" panose="02040503050406030204" pitchFamily="18" charset="0"/>
              </a:rPr>
              <a:t>(NEA, European Union, HERCA, IAEA, ILO, WANO, and WHO) explored how, during armed conflict:</a:t>
            </a:r>
          </a:p>
          <a:p>
            <a:pPr marL="857250" lvl="2" indent="0" algn="just">
              <a:lnSpc>
                <a:spcPct val="90000"/>
              </a:lnSpc>
              <a:spcAft>
                <a:spcPts val="800"/>
              </a:spcAft>
              <a:buNone/>
            </a:pPr>
            <a:r>
              <a:rPr lang="en-GB" sz="2000" dirty="0">
                <a:solidFill>
                  <a:schemeClr val="tx1"/>
                </a:solidFill>
                <a:latin typeface="Formular" panose="02000000000000000000" pitchFamily="50" charset="0"/>
                <a:ea typeface="Cambria" panose="02040503050406030204" pitchFamily="18" charset="0"/>
              </a:rPr>
              <a:t>(1) to maintain and enhance the capability and capacity to monitor, analyse and manage radiological protection and public health; </a:t>
            </a:r>
            <a:endParaRPr lang="en-US" sz="2000" dirty="0">
              <a:solidFill>
                <a:schemeClr val="tx1"/>
              </a:solidFill>
              <a:latin typeface="Formular" panose="02000000000000000000" pitchFamily="50" charset="0"/>
              <a:ea typeface="Cambria" panose="02040503050406030204" pitchFamily="18" charset="0"/>
            </a:endParaRPr>
          </a:p>
          <a:p>
            <a:pPr marL="857250" lvl="2" indent="0" algn="just">
              <a:lnSpc>
                <a:spcPct val="90000"/>
              </a:lnSpc>
              <a:spcAft>
                <a:spcPts val="800"/>
              </a:spcAft>
              <a:buNone/>
            </a:pPr>
            <a:r>
              <a:rPr lang="en-GB" sz="2000" dirty="0">
                <a:solidFill>
                  <a:schemeClr val="tx1"/>
                </a:solidFill>
                <a:latin typeface="Formular" panose="02000000000000000000" pitchFamily="50" charset="0"/>
                <a:ea typeface="Cambria" panose="02040503050406030204" pitchFamily="18" charset="0"/>
              </a:rPr>
              <a:t>(2) to anticipate consequences on the implementation of radiological protection regulation and practices.</a:t>
            </a:r>
          </a:p>
          <a:p>
            <a:pPr marL="857250" lvl="2" indent="0" algn="ctr">
              <a:lnSpc>
                <a:spcPct val="90000"/>
              </a:lnSpc>
              <a:spcAft>
                <a:spcPts val="800"/>
              </a:spcAft>
              <a:buNone/>
            </a:pPr>
            <a:r>
              <a:rPr lang="en-US" sz="2600" u="sng" dirty="0">
                <a:solidFill>
                  <a:srgbClr val="FF0000"/>
                </a:solidFill>
                <a:latin typeface="Formular" panose="02000000000000000000" pitchFamily="50" charset="0"/>
                <a:ea typeface="Cambria" panose="02040503050406030204" pitchFamily="18" charset="0"/>
              </a:rPr>
              <a:t>The workshop is comprehensively documented in an NEA/DSA joint publication</a:t>
            </a:r>
            <a:endParaRPr lang="en-GB" sz="2600" u="sng" dirty="0">
              <a:solidFill>
                <a:srgbClr val="FF0000"/>
              </a:solidFill>
              <a:latin typeface="Formular" panose="02000000000000000000" pitchFamily="50" charset="0"/>
              <a:ea typeface="Cambria" panose="02040503050406030204" pitchFamily="18" charset="0"/>
            </a:endParaRPr>
          </a:p>
        </p:txBody>
      </p:sp>
      <p:sp>
        <p:nvSpPr>
          <p:cNvPr id="3" name="Title 2">
            <a:extLst>
              <a:ext uri="{FF2B5EF4-FFF2-40B4-BE49-F238E27FC236}">
                <a16:creationId xmlns:a16="http://schemas.microsoft.com/office/drawing/2014/main" id="{8611EA78-BEB3-4D58-9152-076D918B5D68}"/>
              </a:ext>
            </a:extLst>
          </p:cNvPr>
          <p:cNvSpPr>
            <a:spLocks noGrp="1"/>
          </p:cNvSpPr>
          <p:nvPr>
            <p:ph type="title"/>
          </p:nvPr>
        </p:nvSpPr>
        <p:spPr>
          <a:xfrm>
            <a:off x="326015" y="446987"/>
            <a:ext cx="11581486" cy="1112478"/>
          </a:xfrm>
        </p:spPr>
        <p:txBody>
          <a:bodyPr>
            <a:normAutofit/>
          </a:bodyPr>
          <a:lstStyle/>
          <a:p>
            <a:r>
              <a:rPr lang="en-GB" altLang="en-US" dirty="0"/>
              <a:t>DSA-NEA Workshop </a:t>
            </a:r>
            <a:r>
              <a:rPr lang="en-US" altLang="en-US" dirty="0"/>
              <a:t>on RP during armed conflict, Nov 2023</a:t>
            </a:r>
            <a:r>
              <a:rPr lang="en-GB" altLang="en-US" dirty="0"/>
              <a:t>, Oslo, Norway</a:t>
            </a:r>
            <a:endParaRPr lang="en-US" dirty="0"/>
          </a:p>
        </p:txBody>
      </p:sp>
      <p:pic>
        <p:nvPicPr>
          <p:cNvPr id="5" name="Picture 1">
            <a:extLst>
              <a:ext uri="{FF2B5EF4-FFF2-40B4-BE49-F238E27FC236}">
                <a16:creationId xmlns:a16="http://schemas.microsoft.com/office/drawing/2014/main" id="{BC462717-CB38-CAE1-8C56-EC2922344E4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974731" y="1143000"/>
            <a:ext cx="5143230" cy="3857423"/>
          </a:xfrm>
          <a:prstGeom prst="rect">
            <a:avLst/>
          </a:prstGeom>
          <a:ln>
            <a:noFill/>
          </a:ln>
          <a:effectLst>
            <a:outerShdw blurRad="292100" dist="139700" dir="2700000" algn="tl" rotWithShape="0">
              <a:srgbClr val="333333">
                <a:alpha val="65000"/>
              </a:srgbClr>
            </a:outerShdw>
          </a:effectLst>
        </p:spPr>
      </p:pic>
      <p:pic>
        <p:nvPicPr>
          <p:cNvPr id="4" name="Picture 7">
            <a:extLst>
              <a:ext uri="{FF2B5EF4-FFF2-40B4-BE49-F238E27FC236}">
                <a16:creationId xmlns:a16="http://schemas.microsoft.com/office/drawing/2014/main" id="{563A0320-2BC4-F7BA-7387-553374644C08}"/>
              </a:ext>
            </a:extLst>
          </p:cNvPr>
          <p:cNvPicPr>
            <a:picLocks noChangeAspect="1"/>
          </p:cNvPicPr>
          <p:nvPr/>
        </p:nvPicPr>
        <p:blipFill>
          <a:blip r:embed="rId4"/>
          <a:stretch>
            <a:fillRect/>
          </a:stretch>
        </p:blipFill>
        <p:spPr>
          <a:xfrm>
            <a:off x="8064230" y="3323523"/>
            <a:ext cx="2805696" cy="3427248"/>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1675085351"/>
      </p:ext>
    </p:extLst>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id="{DCC61F75-CF6C-BCC7-DA0B-4A61A1A7CA8B}"/>
              </a:ext>
            </a:extLst>
          </p:cNvPr>
          <p:cNvSpPr>
            <a:spLocks noGrp="1"/>
          </p:cNvSpPr>
          <p:nvPr>
            <p:ph type="title"/>
          </p:nvPr>
        </p:nvSpPr>
        <p:spPr>
          <a:xfrm>
            <a:off x="260474" y="134642"/>
            <a:ext cx="8167707" cy="859961"/>
          </a:xfrm>
        </p:spPr>
        <p:txBody>
          <a:bodyPr/>
          <a:lstStyle/>
          <a:p>
            <a:r>
              <a:rPr lang="nb-NO" dirty="0"/>
              <a:t>RP during </a:t>
            </a:r>
            <a:r>
              <a:rPr lang="nb-NO" dirty="0" err="1"/>
              <a:t>war</a:t>
            </a:r>
            <a:r>
              <a:rPr lang="nb-NO" dirty="0"/>
              <a:t> in </a:t>
            </a:r>
            <a:r>
              <a:rPr lang="nb-NO" dirty="0" err="1"/>
              <a:t>Ukraine</a:t>
            </a:r>
            <a:br>
              <a:rPr lang="nb-NO" dirty="0"/>
            </a:br>
            <a:endParaRPr lang="nb-NO" dirty="0"/>
          </a:p>
        </p:txBody>
      </p:sp>
      <p:sp>
        <p:nvSpPr>
          <p:cNvPr id="3" name="Plassholder for tekst 2">
            <a:extLst>
              <a:ext uri="{FF2B5EF4-FFF2-40B4-BE49-F238E27FC236}">
                <a16:creationId xmlns:a16="http://schemas.microsoft.com/office/drawing/2014/main" id="{A89566E0-C21E-991A-55A8-2251EDB6348E}"/>
              </a:ext>
            </a:extLst>
          </p:cNvPr>
          <p:cNvSpPr>
            <a:spLocks noGrp="1"/>
          </p:cNvSpPr>
          <p:nvPr>
            <p:ph type="body" sz="quarter" idx="10"/>
          </p:nvPr>
        </p:nvSpPr>
        <p:spPr>
          <a:xfrm>
            <a:off x="420079" y="1130830"/>
            <a:ext cx="8506821" cy="5442690"/>
          </a:xfrm>
        </p:spPr>
        <p:txBody>
          <a:bodyPr>
            <a:normAutofit fontScale="92500" lnSpcReduction="20000"/>
          </a:bodyPr>
          <a:lstStyle/>
          <a:p>
            <a:r>
              <a:rPr lang="en-US" dirty="0"/>
              <a:t>Adverse Impact on Nuclear Facilities:</a:t>
            </a:r>
          </a:p>
          <a:p>
            <a:pPr lvl="1"/>
            <a:r>
              <a:rPr lang="en-US" dirty="0"/>
              <a:t>Occupations, bombings, and theft of radioactive sources</a:t>
            </a:r>
          </a:p>
          <a:p>
            <a:pPr lvl="1"/>
            <a:r>
              <a:rPr lang="en-US" dirty="0"/>
              <a:t>Disruptive events impacting day-to-day operations, transportation, and waste management</a:t>
            </a:r>
          </a:p>
          <a:p>
            <a:r>
              <a:rPr lang="en-US" dirty="0"/>
              <a:t>Challenging Circumstances:</a:t>
            </a:r>
          </a:p>
          <a:p>
            <a:pPr lvl="1"/>
            <a:r>
              <a:rPr lang="en-US" dirty="0"/>
              <a:t>A lack of equipment and human resources</a:t>
            </a:r>
          </a:p>
          <a:p>
            <a:pPr lvl="1"/>
            <a:r>
              <a:rPr lang="en-US" dirty="0"/>
              <a:t>Workers, families, and the entire population experience significant stress</a:t>
            </a:r>
          </a:p>
          <a:p>
            <a:pPr lvl="1"/>
            <a:r>
              <a:rPr lang="en-US" dirty="0"/>
              <a:t>Healthcare system undermined</a:t>
            </a:r>
          </a:p>
          <a:p>
            <a:r>
              <a:rPr lang="en-US" dirty="0"/>
              <a:t>Insights from Ukraine:</a:t>
            </a:r>
          </a:p>
          <a:p>
            <a:pPr lvl="1"/>
            <a:r>
              <a:rPr lang="en-US" dirty="0"/>
              <a:t>Improved understanding of the reality on the ground during armed conflicts.</a:t>
            </a:r>
          </a:p>
          <a:p>
            <a:pPr lvl="1"/>
            <a:r>
              <a:rPr lang="en-US" dirty="0"/>
              <a:t>Enhanced resilience within RP and nuclear safety frameworks.</a:t>
            </a:r>
          </a:p>
          <a:p>
            <a:r>
              <a:rPr lang="en-US" dirty="0"/>
              <a:t>Main challenges for regulatory body:</a:t>
            </a:r>
          </a:p>
          <a:p>
            <a:pPr lvl="1"/>
            <a:r>
              <a:rPr lang="en-US" dirty="0"/>
              <a:t>Communication Breakdowns</a:t>
            </a:r>
          </a:p>
          <a:p>
            <a:pPr lvl="1"/>
            <a:r>
              <a:rPr lang="en-US" dirty="0"/>
              <a:t>Direct Attacks, Infrastructure Damage</a:t>
            </a:r>
          </a:p>
          <a:p>
            <a:pPr lvl="1"/>
            <a:r>
              <a:rPr lang="en-US" dirty="0"/>
              <a:t>Information Delays and Errors</a:t>
            </a:r>
          </a:p>
          <a:p>
            <a:pPr lvl="1"/>
            <a:r>
              <a:rPr lang="en-US" dirty="0"/>
              <a:t>Restricted Access to Facilities, Physical Barriers, Logistical Challenges</a:t>
            </a:r>
          </a:p>
          <a:p>
            <a:pPr lvl="1"/>
            <a:r>
              <a:rPr lang="en-US" dirty="0"/>
              <a:t>Targeting of Regulatory Infrastructure</a:t>
            </a:r>
          </a:p>
          <a:p>
            <a:pPr lvl="1"/>
            <a:r>
              <a:rPr lang="en-US" dirty="0"/>
              <a:t>Cyber Threats</a:t>
            </a:r>
          </a:p>
          <a:p>
            <a:pPr lvl="1"/>
            <a:endParaRPr lang="en-US" dirty="0"/>
          </a:p>
          <a:p>
            <a:endParaRPr lang="nb-NO" dirty="0"/>
          </a:p>
        </p:txBody>
      </p:sp>
      <p:grpSp>
        <p:nvGrpSpPr>
          <p:cNvPr id="4" name="Gruppe 9">
            <a:extLst>
              <a:ext uri="{FF2B5EF4-FFF2-40B4-BE49-F238E27FC236}">
                <a16:creationId xmlns:a16="http://schemas.microsoft.com/office/drawing/2014/main" id="{2B1167FF-C3EC-3D0C-F7F4-111703E4B133}"/>
              </a:ext>
            </a:extLst>
          </p:cNvPr>
          <p:cNvGrpSpPr/>
          <p:nvPr/>
        </p:nvGrpSpPr>
        <p:grpSpPr>
          <a:xfrm>
            <a:off x="8926901" y="337842"/>
            <a:ext cx="3611864" cy="6515829"/>
            <a:chOff x="8954610" y="199296"/>
            <a:chExt cx="3471862" cy="6230079"/>
          </a:xfrm>
        </p:grpSpPr>
        <p:pic>
          <p:nvPicPr>
            <p:cNvPr id="5" name="Bilde 4">
              <a:extLst>
                <a:ext uri="{FF2B5EF4-FFF2-40B4-BE49-F238E27FC236}">
                  <a16:creationId xmlns:a16="http://schemas.microsoft.com/office/drawing/2014/main" id="{62531AFB-DB27-D41B-F190-932B59016A54}"/>
                </a:ext>
              </a:extLst>
            </p:cNvPr>
            <p:cNvPicPr>
              <a:picLocks noChangeAspect="1"/>
            </p:cNvPicPr>
            <p:nvPr/>
          </p:nvPicPr>
          <p:blipFill>
            <a:blip r:embed="rId3"/>
            <a:stretch>
              <a:fillRect/>
            </a:stretch>
          </p:blipFill>
          <p:spPr>
            <a:xfrm>
              <a:off x="9165124" y="199296"/>
              <a:ext cx="2524227" cy="3430200"/>
            </a:xfrm>
            <a:prstGeom prst="rect">
              <a:avLst/>
            </a:prstGeom>
          </p:spPr>
        </p:pic>
        <p:sp>
          <p:nvSpPr>
            <p:cNvPr id="6" name="TekstSylinder 3">
              <a:extLst>
                <a:ext uri="{FF2B5EF4-FFF2-40B4-BE49-F238E27FC236}">
                  <a16:creationId xmlns:a16="http://schemas.microsoft.com/office/drawing/2014/main" id="{188EBC13-4A79-5C9E-38E7-32E8A7B43536}"/>
                </a:ext>
              </a:extLst>
            </p:cNvPr>
            <p:cNvSpPr txBox="1"/>
            <p:nvPr/>
          </p:nvSpPr>
          <p:spPr>
            <a:xfrm>
              <a:off x="9241190" y="3800475"/>
              <a:ext cx="2524227" cy="485775"/>
            </a:xfrm>
            <a:prstGeom prst="rect">
              <a:avLst/>
            </a:prstGeom>
          </p:spPr>
          <p:txBody>
            <a:bodyPr vert="horz" wrap="square" lIns="0" tIns="0" rIns="0" bIns="0" rtlCol="0" anchor="t" anchorCtr="0">
              <a:no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r>
                <a:rPr lang="nb-NO" sz="1200" dirty="0" err="1">
                  <a:solidFill>
                    <a:schemeClr val="tx2"/>
                  </a:solidFill>
                </a:rPr>
                <a:t>Before</a:t>
              </a:r>
              <a:r>
                <a:rPr lang="nb-NO" sz="1200" dirty="0">
                  <a:solidFill>
                    <a:schemeClr val="tx2"/>
                  </a:solidFill>
                </a:rPr>
                <a:t> and </a:t>
              </a:r>
              <a:r>
                <a:rPr lang="nb-NO" sz="1200" dirty="0" err="1">
                  <a:solidFill>
                    <a:schemeClr val="tx2"/>
                  </a:solidFill>
                </a:rPr>
                <a:t>after</a:t>
              </a:r>
              <a:r>
                <a:rPr lang="nb-NO" sz="1200" dirty="0">
                  <a:solidFill>
                    <a:schemeClr val="tx2"/>
                  </a:solidFill>
                </a:rPr>
                <a:t> </a:t>
              </a:r>
              <a:r>
                <a:rPr lang="nb-NO" sz="1200" dirty="0" err="1">
                  <a:solidFill>
                    <a:schemeClr val="tx2"/>
                  </a:solidFill>
                </a:rPr>
                <a:t>destruction</a:t>
              </a:r>
              <a:r>
                <a:rPr lang="nb-NO" sz="1200" dirty="0">
                  <a:solidFill>
                    <a:schemeClr val="tx2"/>
                  </a:solidFill>
                </a:rPr>
                <a:t> </a:t>
              </a:r>
              <a:r>
                <a:rPr lang="nb-NO" sz="1200" dirty="0" err="1">
                  <a:solidFill>
                    <a:schemeClr val="tx2"/>
                  </a:solidFill>
                </a:rPr>
                <a:t>of</a:t>
              </a:r>
              <a:r>
                <a:rPr lang="nb-NO" sz="1200" dirty="0">
                  <a:solidFill>
                    <a:schemeClr val="tx2"/>
                  </a:solidFill>
                </a:rPr>
                <a:t> </a:t>
              </a:r>
              <a:r>
                <a:rPr lang="nb-NO" sz="1200" dirty="0" err="1">
                  <a:solidFill>
                    <a:schemeClr val="tx2"/>
                  </a:solidFill>
                </a:rPr>
                <a:t>Khakovka</a:t>
              </a:r>
              <a:r>
                <a:rPr lang="nb-NO" sz="1200" dirty="0">
                  <a:solidFill>
                    <a:schemeClr val="tx2"/>
                  </a:solidFill>
                </a:rPr>
                <a:t> dam</a:t>
              </a:r>
            </a:p>
          </p:txBody>
        </p:sp>
        <p:pic>
          <p:nvPicPr>
            <p:cNvPr id="7" name="Bilde 7">
              <a:extLst>
                <a:ext uri="{FF2B5EF4-FFF2-40B4-BE49-F238E27FC236}">
                  <a16:creationId xmlns:a16="http://schemas.microsoft.com/office/drawing/2014/main" id="{B8F510B1-D3D9-17D7-60CC-D827BC892F9E}"/>
                </a:ext>
              </a:extLst>
            </p:cNvPr>
            <p:cNvPicPr>
              <a:picLocks noChangeAspect="1"/>
            </p:cNvPicPr>
            <p:nvPr/>
          </p:nvPicPr>
          <p:blipFill rotWithShape="1">
            <a:blip r:embed="rId4"/>
            <a:srcRect b="19850"/>
            <a:stretch/>
          </p:blipFill>
          <p:spPr>
            <a:xfrm>
              <a:off x="8954610" y="4171585"/>
              <a:ext cx="3097388" cy="1729153"/>
            </a:xfrm>
            <a:prstGeom prst="rect">
              <a:avLst/>
            </a:prstGeom>
          </p:spPr>
        </p:pic>
        <p:sp>
          <p:nvSpPr>
            <p:cNvPr id="8" name="TekstSylinder 8">
              <a:extLst>
                <a:ext uri="{FF2B5EF4-FFF2-40B4-BE49-F238E27FC236}">
                  <a16:creationId xmlns:a16="http://schemas.microsoft.com/office/drawing/2014/main" id="{C768591D-C36E-29D6-B5D2-582D46EEDC72}"/>
                </a:ext>
              </a:extLst>
            </p:cNvPr>
            <p:cNvSpPr txBox="1"/>
            <p:nvPr/>
          </p:nvSpPr>
          <p:spPr>
            <a:xfrm>
              <a:off x="8954610" y="5943600"/>
              <a:ext cx="3471862" cy="485775"/>
            </a:xfrm>
            <a:prstGeom prst="rect">
              <a:avLst/>
            </a:prstGeom>
          </p:spPr>
          <p:txBody>
            <a:bodyPr vert="horz" wrap="square" lIns="0" tIns="0" rIns="0" bIns="0" rtlCol="0" anchor="t" anchorCtr="0">
              <a:no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nb-NO" sz="1200" dirty="0">
                  <a:solidFill>
                    <a:schemeClr val="tx2"/>
                  </a:solidFill>
                </a:rPr>
                <a:t>220 mm </a:t>
              </a:r>
              <a:r>
                <a:rPr lang="nb-NO" sz="1200" dirty="0" err="1">
                  <a:solidFill>
                    <a:schemeClr val="tx2"/>
                  </a:solidFill>
                </a:rPr>
                <a:t>Uragan</a:t>
              </a:r>
              <a:r>
                <a:rPr lang="nb-NO" sz="1200" dirty="0">
                  <a:solidFill>
                    <a:schemeClr val="tx2"/>
                  </a:solidFill>
                </a:rPr>
                <a:t> rocket </a:t>
              </a:r>
              <a:r>
                <a:rPr lang="nb-NO" sz="1200" dirty="0" err="1">
                  <a:solidFill>
                    <a:schemeClr val="tx2"/>
                  </a:solidFill>
                </a:rPr>
                <a:t>on</a:t>
              </a:r>
              <a:r>
                <a:rPr lang="nb-NO" sz="1200" dirty="0">
                  <a:solidFill>
                    <a:schemeClr val="tx2"/>
                  </a:solidFill>
                </a:rPr>
                <a:t> </a:t>
              </a:r>
              <a:r>
                <a:rPr lang="nb-NO" sz="1200" dirty="0" err="1">
                  <a:solidFill>
                    <a:schemeClr val="tx2"/>
                  </a:solidFill>
                </a:rPr>
                <a:t>the</a:t>
              </a:r>
              <a:r>
                <a:rPr lang="nb-NO" sz="1200" dirty="0">
                  <a:solidFill>
                    <a:schemeClr val="tx2"/>
                  </a:solidFill>
                </a:rPr>
                <a:t> ZNPP </a:t>
              </a:r>
              <a:r>
                <a:rPr lang="nb-NO" sz="1200" dirty="0" err="1">
                  <a:solidFill>
                    <a:schemeClr val="tx2"/>
                  </a:solidFill>
                </a:rPr>
                <a:t>building</a:t>
              </a:r>
              <a:endParaRPr lang="nb-NO" sz="1200" dirty="0">
                <a:solidFill>
                  <a:schemeClr val="tx2"/>
                </a:solidFill>
              </a:endParaRPr>
            </a:p>
          </p:txBody>
        </p:sp>
      </p:grpSp>
    </p:spTree>
    <p:extLst>
      <p:ext uri="{BB962C8B-B14F-4D97-AF65-F5344CB8AC3E}">
        <p14:creationId xmlns:p14="http://schemas.microsoft.com/office/powerpoint/2010/main" val="166800232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id="{95D97EEA-B3AF-01DF-579F-493CB268FFA0}"/>
              </a:ext>
            </a:extLst>
          </p:cNvPr>
          <p:cNvSpPr>
            <a:spLocks noGrp="1"/>
          </p:cNvSpPr>
          <p:nvPr>
            <p:ph type="title"/>
          </p:nvPr>
        </p:nvSpPr>
        <p:spPr>
          <a:xfrm>
            <a:off x="207807" y="269334"/>
            <a:ext cx="10135073" cy="859961"/>
          </a:xfrm>
        </p:spPr>
        <p:txBody>
          <a:bodyPr/>
          <a:lstStyle/>
          <a:p>
            <a:r>
              <a:rPr lang="nb-NO" dirty="0"/>
              <a:t>RP during </a:t>
            </a:r>
            <a:r>
              <a:rPr lang="nb-NO" dirty="0" err="1"/>
              <a:t>war</a:t>
            </a:r>
            <a:r>
              <a:rPr lang="nb-NO" dirty="0"/>
              <a:t> in </a:t>
            </a:r>
            <a:r>
              <a:rPr lang="nb-NO" dirty="0" err="1"/>
              <a:t>neighbouring</a:t>
            </a:r>
            <a:r>
              <a:rPr lang="nb-NO" dirty="0"/>
              <a:t> </a:t>
            </a:r>
            <a:r>
              <a:rPr lang="nb-NO" dirty="0" err="1"/>
              <a:t>countries</a:t>
            </a:r>
            <a:endParaRPr lang="nb-NO" dirty="0"/>
          </a:p>
        </p:txBody>
      </p:sp>
      <p:sp>
        <p:nvSpPr>
          <p:cNvPr id="3" name="Plassholder for tekst 2">
            <a:extLst>
              <a:ext uri="{FF2B5EF4-FFF2-40B4-BE49-F238E27FC236}">
                <a16:creationId xmlns:a16="http://schemas.microsoft.com/office/drawing/2014/main" id="{F166DA98-4531-FF4D-C449-1222C81293B0}"/>
              </a:ext>
            </a:extLst>
          </p:cNvPr>
          <p:cNvSpPr>
            <a:spLocks noGrp="1"/>
          </p:cNvSpPr>
          <p:nvPr>
            <p:ph type="body" sz="quarter" idx="10"/>
          </p:nvPr>
        </p:nvSpPr>
        <p:spPr>
          <a:xfrm>
            <a:off x="370367" y="1679774"/>
            <a:ext cx="7498080" cy="3874761"/>
          </a:xfrm>
        </p:spPr>
        <p:txBody>
          <a:bodyPr>
            <a:normAutofit lnSpcReduction="10000"/>
          </a:bodyPr>
          <a:lstStyle/>
          <a:p>
            <a:r>
              <a:rPr lang="en-US" dirty="0"/>
              <a:t>War weakens nuclear and radiological safety in various ways</a:t>
            </a:r>
          </a:p>
          <a:p>
            <a:r>
              <a:rPr lang="en-US" dirty="0"/>
              <a:t>How to be better prepared for similar situations and address hostile actions.</a:t>
            </a:r>
          </a:p>
          <a:p>
            <a:r>
              <a:rPr lang="en-US" dirty="0"/>
              <a:t>No country has fully developed specific regulatory and operational provisions for nuclear safety and RP for their civilian nuclear facilities in case of war.</a:t>
            </a:r>
          </a:p>
          <a:p>
            <a:pPr lvl="1"/>
            <a:r>
              <a:rPr lang="en-US" dirty="0"/>
              <a:t>Some countries have started implementing frameworks to address challenges.</a:t>
            </a:r>
          </a:p>
          <a:p>
            <a:pPr lvl="1"/>
            <a:r>
              <a:rPr lang="en-US" dirty="0"/>
              <a:t>Routine operations at nuclear facilities and emergency plans may need to be adapted considering the potential of armed conflict.</a:t>
            </a:r>
          </a:p>
          <a:p>
            <a:endParaRPr lang="nb-NO" dirty="0"/>
          </a:p>
        </p:txBody>
      </p:sp>
      <p:pic>
        <p:nvPicPr>
          <p:cNvPr id="4" name="Obraz 3" descr="Obraz zawierający mapa, atlas, tekst&#10;&#10;Opis wygenerowany automatycznie">
            <a:extLst>
              <a:ext uri="{FF2B5EF4-FFF2-40B4-BE49-F238E27FC236}">
                <a16:creationId xmlns:a16="http://schemas.microsoft.com/office/drawing/2014/main" id="{E7A1D52D-D8C9-8CEC-9F04-432A9A8C40D2}"/>
              </a:ext>
            </a:extLst>
          </p:cNvPr>
          <p:cNvPicPr>
            <a:picLocks noChangeAspect="1"/>
          </p:cNvPicPr>
          <p:nvPr/>
        </p:nvPicPr>
        <p:blipFill>
          <a:blip r:embed="rId2"/>
          <a:stretch>
            <a:fillRect/>
          </a:stretch>
        </p:blipFill>
        <p:spPr>
          <a:xfrm>
            <a:off x="8351520" y="931805"/>
            <a:ext cx="3632673" cy="5149819"/>
          </a:xfrm>
          <a:prstGeom prst="rect">
            <a:avLst/>
          </a:prstGeom>
          <a:noFill/>
        </p:spPr>
      </p:pic>
    </p:spTree>
    <p:extLst>
      <p:ext uri="{BB962C8B-B14F-4D97-AF65-F5344CB8AC3E}">
        <p14:creationId xmlns:p14="http://schemas.microsoft.com/office/powerpoint/2010/main" val="165695995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id="{39CC66E9-2592-1ED1-689D-DD26620938D7}"/>
              </a:ext>
            </a:extLst>
          </p:cNvPr>
          <p:cNvSpPr>
            <a:spLocks noGrp="1"/>
          </p:cNvSpPr>
          <p:nvPr>
            <p:ph type="title"/>
          </p:nvPr>
        </p:nvSpPr>
        <p:spPr>
          <a:xfrm>
            <a:off x="437530" y="500645"/>
            <a:ext cx="8167707" cy="859961"/>
          </a:xfrm>
        </p:spPr>
        <p:txBody>
          <a:bodyPr/>
          <a:lstStyle/>
          <a:p>
            <a:r>
              <a:rPr lang="en-US" dirty="0"/>
              <a:t>Key take-aways</a:t>
            </a:r>
            <a:br>
              <a:rPr lang="en-US" dirty="0"/>
            </a:br>
            <a:endParaRPr lang="nb-NO" dirty="0"/>
          </a:p>
        </p:txBody>
      </p:sp>
      <p:sp>
        <p:nvSpPr>
          <p:cNvPr id="3" name="Plassholder for tekst 2">
            <a:extLst>
              <a:ext uri="{FF2B5EF4-FFF2-40B4-BE49-F238E27FC236}">
                <a16:creationId xmlns:a16="http://schemas.microsoft.com/office/drawing/2014/main" id="{4EEB3C85-33C4-A048-CDE8-AC480B859FB6}"/>
              </a:ext>
            </a:extLst>
          </p:cNvPr>
          <p:cNvSpPr>
            <a:spLocks noGrp="1"/>
          </p:cNvSpPr>
          <p:nvPr>
            <p:ph type="body" sz="quarter" idx="10"/>
          </p:nvPr>
        </p:nvSpPr>
        <p:spPr>
          <a:xfrm>
            <a:off x="609600" y="1442720"/>
            <a:ext cx="7416800" cy="4998720"/>
          </a:xfrm>
        </p:spPr>
        <p:txBody>
          <a:bodyPr>
            <a:normAutofit fontScale="92500"/>
          </a:bodyPr>
          <a:lstStyle/>
          <a:p>
            <a:r>
              <a:rPr lang="en-US" dirty="0"/>
              <a:t>Importance of the system's adaptability:</a:t>
            </a:r>
          </a:p>
          <a:p>
            <a:pPr lvl="1"/>
            <a:r>
              <a:rPr lang="en-US" dirty="0"/>
              <a:t>To make regulatory frameworks more flexible and capable of rapidly implementing new operational RP plans and procedures during armed conflict</a:t>
            </a:r>
          </a:p>
          <a:p>
            <a:pPr lvl="1"/>
            <a:r>
              <a:rPr lang="en-US" dirty="0"/>
              <a:t>Useful to update national regulatory assessments for emerging threats</a:t>
            </a:r>
          </a:p>
          <a:p>
            <a:r>
              <a:rPr lang="en-US" b="1" dirty="0"/>
              <a:t>Essential to foster international collaboration and knowledge sharing,</a:t>
            </a:r>
            <a:r>
              <a:rPr lang="en-US" dirty="0"/>
              <a:t> including learning from each other’s experiences and best practices and integrating them into national frameworks</a:t>
            </a:r>
            <a:r>
              <a:rPr lang="nb-NO" dirty="0"/>
              <a:t>.</a:t>
            </a:r>
          </a:p>
          <a:p>
            <a:r>
              <a:rPr lang="pl-PL" dirty="0"/>
              <a:t>The conflict underscores the critical role of international assistance and collaboration in maintaining nuclear safety. </a:t>
            </a:r>
            <a:endParaRPr lang="nb-NO" dirty="0"/>
          </a:p>
          <a:p>
            <a:r>
              <a:rPr lang="pl-PL" dirty="0"/>
              <a:t>This international aid is not only crucial for immediate safety needs but also for rebuilding and strengthening the regulatory infrastructure post-conflict.</a:t>
            </a:r>
          </a:p>
          <a:p>
            <a:endParaRPr lang="pl-PL" dirty="0"/>
          </a:p>
          <a:p>
            <a:endParaRPr lang="en-US" dirty="0"/>
          </a:p>
        </p:txBody>
      </p:sp>
      <p:pic>
        <p:nvPicPr>
          <p:cNvPr id="14" name="Obraz 4" descr="International Atomic Energy Agency | Atoms for Peace and Development">
            <a:extLst>
              <a:ext uri="{FF2B5EF4-FFF2-40B4-BE49-F238E27FC236}">
                <a16:creationId xmlns:a16="http://schemas.microsoft.com/office/drawing/2014/main" id="{62B27F25-1F52-0430-1051-73492D7C5DB2}"/>
              </a:ext>
            </a:extLst>
          </p:cNvPr>
          <p:cNvPicPr>
            <a:picLocks noChangeAspect="1"/>
          </p:cNvPicPr>
          <p:nvPr/>
        </p:nvPicPr>
        <p:blipFill rotWithShape="1">
          <a:blip r:embed="rId3"/>
          <a:srcRect r="13223"/>
          <a:stretch/>
        </p:blipFill>
        <p:spPr>
          <a:xfrm>
            <a:off x="8371840" y="4057547"/>
            <a:ext cx="3698605" cy="853913"/>
          </a:xfrm>
          <a:prstGeom prst="rect">
            <a:avLst/>
          </a:prstGeom>
        </p:spPr>
      </p:pic>
      <p:pic>
        <p:nvPicPr>
          <p:cNvPr id="15" name="Obraz 5" descr="OECD NEA ⚛️ Nuclear Energy Agency on X: &quot;👩‍🎓 👨‍🎓 ⚛️ Are you a student  or recent graduate in nuclear-related fields? Enter the @OECD_NEA Student  Competition, part of the Global Nuclear Science">
            <a:extLst>
              <a:ext uri="{FF2B5EF4-FFF2-40B4-BE49-F238E27FC236}">
                <a16:creationId xmlns:a16="http://schemas.microsoft.com/office/drawing/2014/main" id="{0AD40E78-D1EA-3C03-9A3D-698F04890886}"/>
              </a:ext>
            </a:extLst>
          </p:cNvPr>
          <p:cNvPicPr>
            <a:picLocks noChangeAspect="1"/>
          </p:cNvPicPr>
          <p:nvPr/>
        </p:nvPicPr>
        <p:blipFill>
          <a:blip r:embed="rId4"/>
          <a:stretch>
            <a:fillRect/>
          </a:stretch>
        </p:blipFill>
        <p:spPr>
          <a:xfrm>
            <a:off x="8514823" y="1828800"/>
            <a:ext cx="2857500" cy="1600200"/>
          </a:xfrm>
          <a:prstGeom prst="rect">
            <a:avLst/>
          </a:prstGeom>
        </p:spPr>
      </p:pic>
    </p:spTree>
    <p:extLst>
      <p:ext uri="{BB962C8B-B14F-4D97-AF65-F5344CB8AC3E}">
        <p14:creationId xmlns:p14="http://schemas.microsoft.com/office/powerpoint/2010/main" val="387745967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id="{9BE34930-726E-7DC3-3DFA-85A5F87A62AC}"/>
              </a:ext>
            </a:extLst>
          </p:cNvPr>
          <p:cNvSpPr>
            <a:spLocks noGrp="1"/>
          </p:cNvSpPr>
          <p:nvPr>
            <p:ph type="title"/>
          </p:nvPr>
        </p:nvSpPr>
        <p:spPr>
          <a:xfrm>
            <a:off x="381000" y="274172"/>
            <a:ext cx="11139046" cy="859961"/>
          </a:xfrm>
        </p:spPr>
        <p:txBody>
          <a:bodyPr/>
          <a:lstStyle/>
          <a:p>
            <a:r>
              <a:rPr lang="nb-NO" dirty="0" err="1"/>
              <a:t>Actionable</a:t>
            </a:r>
            <a:r>
              <a:rPr lang="nb-NO" dirty="0"/>
              <a:t> </a:t>
            </a:r>
            <a:r>
              <a:rPr lang="nb-NO" dirty="0" err="1"/>
              <a:t>recommendations</a:t>
            </a:r>
            <a:br>
              <a:rPr lang="nb-NO" dirty="0"/>
            </a:br>
            <a:r>
              <a:rPr lang="en-US" sz="2800" dirty="0"/>
              <a:t>Area 1- Strengthen international cooperation and reinforce international conventions</a:t>
            </a:r>
            <a:br>
              <a:rPr lang="en-US" dirty="0"/>
            </a:br>
            <a:br>
              <a:rPr lang="nb-NO" dirty="0"/>
            </a:br>
            <a:endParaRPr lang="nb-NO" dirty="0"/>
          </a:p>
        </p:txBody>
      </p:sp>
      <p:sp>
        <p:nvSpPr>
          <p:cNvPr id="3" name="Plassholder for tekst 2">
            <a:extLst>
              <a:ext uri="{FF2B5EF4-FFF2-40B4-BE49-F238E27FC236}">
                <a16:creationId xmlns:a16="http://schemas.microsoft.com/office/drawing/2014/main" id="{82ED9ADA-D498-9F7F-11AE-CCDB0665F79C}"/>
              </a:ext>
            </a:extLst>
          </p:cNvPr>
          <p:cNvSpPr>
            <a:spLocks noGrp="1"/>
          </p:cNvSpPr>
          <p:nvPr>
            <p:ph type="body" sz="quarter" idx="10"/>
          </p:nvPr>
        </p:nvSpPr>
        <p:spPr>
          <a:xfrm>
            <a:off x="1605280" y="1778001"/>
            <a:ext cx="10444480" cy="4947919"/>
          </a:xfrm>
        </p:spPr>
        <p:txBody>
          <a:bodyPr>
            <a:normAutofit fontScale="77500" lnSpcReduction="20000"/>
          </a:bodyPr>
          <a:lstStyle/>
          <a:p>
            <a:r>
              <a:rPr lang="en-US" dirty="0"/>
              <a:t>Strengthen international/bilateral cooperation to address radiation and nuclear challenges within Ukraine.</a:t>
            </a:r>
          </a:p>
          <a:p>
            <a:r>
              <a:rPr lang="en-US" dirty="0"/>
              <a:t>Establish such cooperation to enhance preparedness and response in friendly </a:t>
            </a:r>
            <a:r>
              <a:rPr lang="en-US" dirty="0" err="1"/>
              <a:t>neighbouring</a:t>
            </a:r>
            <a:r>
              <a:rPr lang="en-US" dirty="0"/>
              <a:t> countries.</a:t>
            </a:r>
          </a:p>
          <a:p>
            <a:r>
              <a:rPr lang="en-US" dirty="0"/>
              <a:t>Consider an international/multilateral framework to coordinate activities on the provision of assistance (expertise, human and financial resources), on procurement of </a:t>
            </a:r>
            <a:r>
              <a:rPr lang="en-US" dirty="0" err="1"/>
              <a:t>specialised</a:t>
            </a:r>
            <a:r>
              <a:rPr lang="en-US" dirty="0"/>
              <a:t> equipment and other matters (including post-conflict recovery).</a:t>
            </a:r>
          </a:p>
          <a:p>
            <a:endParaRPr lang="en-US" dirty="0"/>
          </a:p>
          <a:p>
            <a:r>
              <a:rPr lang="en-US" dirty="0"/>
              <a:t>Establish a small task force or team of representatives from key </a:t>
            </a:r>
            <a:r>
              <a:rPr lang="en-US" dirty="0" err="1"/>
              <a:t>organisations</a:t>
            </a:r>
            <a:r>
              <a:rPr lang="en-US" dirty="0"/>
              <a:t> (development of effective networks).</a:t>
            </a:r>
          </a:p>
          <a:p>
            <a:r>
              <a:rPr lang="en-US" dirty="0"/>
              <a:t>This task force would reflect on the learning and actions which could then be considered for implementation at an international level.</a:t>
            </a:r>
          </a:p>
          <a:p>
            <a:endParaRPr lang="en-US" dirty="0"/>
          </a:p>
          <a:p>
            <a:r>
              <a:rPr lang="en-US" dirty="0"/>
              <a:t>Review and enhance conventions (and/or guidance on their application) to explicitly exclude nuclear installations from being targeted in attacks (e.g. by granting nuclear facilities special status beyond normal infrastructure during armed conflict, establishing exclusion zones around facilities) – although ruled out by aggressors, it could provide a basis for holding them accountable post-conflict. Cooperation protocols could then be scaled toward developing global decisions on how to act together to address nuclear facility risks into the future, essential in achieving a collective commitment for global security. </a:t>
            </a:r>
            <a:endParaRPr lang="nb-NO" dirty="0"/>
          </a:p>
        </p:txBody>
      </p:sp>
      <p:sp>
        <p:nvSpPr>
          <p:cNvPr id="6" name="Rectangle 5">
            <a:extLst>
              <a:ext uri="{FF2B5EF4-FFF2-40B4-BE49-F238E27FC236}">
                <a16:creationId xmlns:a16="http://schemas.microsoft.com/office/drawing/2014/main" id="{2C506959-8C43-18B2-6F21-1875D4C354E9}"/>
              </a:ext>
            </a:extLst>
          </p:cNvPr>
          <p:cNvSpPr/>
          <p:nvPr/>
        </p:nvSpPr>
        <p:spPr>
          <a:xfrm>
            <a:off x="647700" y="1977282"/>
            <a:ext cx="791523" cy="724484"/>
          </a:xfrm>
          <a:prstGeom prst="rect">
            <a:avLst/>
          </a:prstGeom>
          <a:blipFill rotWithShape="1">
            <a:blip r:embed="rId2" cstate="print">
              <a:duotone>
                <a:srgbClr val="02889E">
                  <a:shade val="45000"/>
                  <a:satMod val="135000"/>
                </a:srgbClr>
                <a:prstClr val="white"/>
              </a:duotone>
              <a:extLst>
                <a:ext uri="{28A0092B-C50C-407E-A947-70E740481C1C}">
                  <a14:useLocalDpi xmlns:a14="http://schemas.microsoft.com/office/drawing/2010/main" val="0"/>
                </a:ext>
              </a:extLst>
            </a:blip>
            <a:srcRect/>
            <a:stretch>
              <a:fillRect l="-14000" r="-14000"/>
            </a:stretch>
          </a:blipFill>
          <a:ln>
            <a:noFill/>
          </a:ln>
        </p:spPr>
        <p:style>
          <a:lnRef idx="2">
            <a:scrgbClr r="0" g="0" b="0"/>
          </a:lnRef>
          <a:fillRef idx="1">
            <a:scrgbClr r="0" g="0" b="0"/>
          </a:fillRef>
          <a:effectRef idx="0">
            <a:schemeClr val="accent2">
              <a:hueOff val="0"/>
              <a:satOff val="0"/>
              <a:lumOff val="0"/>
              <a:alphaOff val="0"/>
            </a:schemeClr>
          </a:effectRef>
          <a:fontRef idx="minor">
            <a:schemeClr val="lt1"/>
          </a:fontRef>
        </p:style>
        <p:txBody>
          <a:bodyPr/>
          <a:lstStyle/>
          <a:p>
            <a:endParaRPr lang="en-US" sz="1800"/>
          </a:p>
        </p:txBody>
      </p:sp>
      <p:sp>
        <p:nvSpPr>
          <p:cNvPr id="7" name="Rectangle 6" descr="Handshake">
            <a:extLst>
              <a:ext uri="{FF2B5EF4-FFF2-40B4-BE49-F238E27FC236}">
                <a16:creationId xmlns:a16="http://schemas.microsoft.com/office/drawing/2014/main" id="{7F8ABEDA-7076-02A7-325E-7E63417B0604}"/>
              </a:ext>
            </a:extLst>
          </p:cNvPr>
          <p:cNvSpPr/>
          <p:nvPr/>
        </p:nvSpPr>
        <p:spPr>
          <a:xfrm>
            <a:off x="647700" y="3805759"/>
            <a:ext cx="838200" cy="734155"/>
          </a:xfrm>
          <a:prstGeom prst="rect">
            <a:avLst/>
          </a:prstGeom>
          <a: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p:spPr>
        <p:style>
          <a:lnRef idx="2">
            <a:scrgbClr r="0" g="0" b="0"/>
          </a:lnRef>
          <a:fillRef idx="1">
            <a:scrgbClr r="0" g="0" b="0"/>
          </a:fillRef>
          <a:effectRef idx="0">
            <a:schemeClr val="accent2">
              <a:hueOff val="0"/>
              <a:satOff val="0"/>
              <a:lumOff val="0"/>
              <a:alphaOff val="0"/>
            </a:schemeClr>
          </a:effectRef>
          <a:fontRef idx="minor">
            <a:schemeClr val="lt1"/>
          </a:fontRef>
        </p:style>
        <p:txBody>
          <a:bodyPr/>
          <a:lstStyle/>
          <a:p>
            <a:endParaRPr lang="en-US" sz="1800"/>
          </a:p>
        </p:txBody>
      </p:sp>
      <p:sp>
        <p:nvSpPr>
          <p:cNvPr id="10" name="Rectangle 9" descr="Scales of Justice">
            <a:extLst>
              <a:ext uri="{FF2B5EF4-FFF2-40B4-BE49-F238E27FC236}">
                <a16:creationId xmlns:a16="http://schemas.microsoft.com/office/drawing/2014/main" id="{3C39F172-814A-7340-5608-F80AE3187B47}"/>
              </a:ext>
            </a:extLst>
          </p:cNvPr>
          <p:cNvSpPr/>
          <p:nvPr/>
        </p:nvSpPr>
        <p:spPr>
          <a:xfrm>
            <a:off x="776761" y="5321341"/>
            <a:ext cx="591515" cy="595455"/>
          </a:xfrm>
          <a:prstGeom prst="rect">
            <a:avLst/>
          </a:prstGeom>
          <a: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p:spPr>
        <p:style>
          <a:lnRef idx="2">
            <a:scrgbClr r="0" g="0" b="0"/>
          </a:lnRef>
          <a:fillRef idx="1">
            <a:scrgbClr r="0" g="0" b="0"/>
          </a:fillRef>
          <a:effectRef idx="0">
            <a:schemeClr val="accent2">
              <a:hueOff val="0"/>
              <a:satOff val="0"/>
              <a:lumOff val="0"/>
              <a:alphaOff val="0"/>
            </a:schemeClr>
          </a:effectRef>
          <a:fontRef idx="minor">
            <a:schemeClr val="lt1"/>
          </a:fontRef>
        </p:style>
        <p:txBody>
          <a:bodyPr/>
          <a:lstStyle/>
          <a:p>
            <a:endParaRPr lang="en-US" sz="1800"/>
          </a:p>
        </p:txBody>
      </p:sp>
    </p:spTree>
    <p:extLst>
      <p:ext uri="{BB962C8B-B14F-4D97-AF65-F5344CB8AC3E}">
        <p14:creationId xmlns:p14="http://schemas.microsoft.com/office/powerpoint/2010/main" val="201686759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id="{EB1B9091-74FA-4EB6-8369-B2B7457F6A7B}"/>
              </a:ext>
            </a:extLst>
          </p:cNvPr>
          <p:cNvSpPr>
            <a:spLocks noGrp="1"/>
          </p:cNvSpPr>
          <p:nvPr>
            <p:ph type="title"/>
          </p:nvPr>
        </p:nvSpPr>
        <p:spPr>
          <a:xfrm>
            <a:off x="331594" y="173430"/>
            <a:ext cx="10915526" cy="859961"/>
          </a:xfrm>
        </p:spPr>
        <p:txBody>
          <a:bodyPr/>
          <a:lstStyle/>
          <a:p>
            <a:r>
              <a:rPr lang="nb-NO" dirty="0" err="1"/>
              <a:t>Actionable</a:t>
            </a:r>
            <a:r>
              <a:rPr lang="nb-NO" dirty="0"/>
              <a:t> </a:t>
            </a:r>
            <a:r>
              <a:rPr lang="nb-NO" dirty="0" err="1"/>
              <a:t>recommendations</a:t>
            </a:r>
            <a:br>
              <a:rPr lang="nb-NO" dirty="0"/>
            </a:br>
            <a:r>
              <a:rPr lang="en-US" sz="2800" dirty="0"/>
              <a:t>Area 2- Build and maintain resilience nationally and beyond through flexible regulatory frameworks</a:t>
            </a:r>
            <a:br>
              <a:rPr lang="en-US" dirty="0"/>
            </a:br>
            <a:br>
              <a:rPr lang="nb-NO" dirty="0"/>
            </a:br>
            <a:endParaRPr lang="nb-NO" dirty="0"/>
          </a:p>
        </p:txBody>
      </p:sp>
      <p:sp>
        <p:nvSpPr>
          <p:cNvPr id="3" name="Plassholder for tekst 2">
            <a:extLst>
              <a:ext uri="{FF2B5EF4-FFF2-40B4-BE49-F238E27FC236}">
                <a16:creationId xmlns:a16="http://schemas.microsoft.com/office/drawing/2014/main" id="{42C11CEA-BC25-7529-99D2-CF1C188E0F57}"/>
              </a:ext>
            </a:extLst>
          </p:cNvPr>
          <p:cNvSpPr>
            <a:spLocks noGrp="1"/>
          </p:cNvSpPr>
          <p:nvPr>
            <p:ph type="body" sz="quarter" idx="10"/>
          </p:nvPr>
        </p:nvSpPr>
        <p:spPr>
          <a:xfrm>
            <a:off x="1838960" y="2052320"/>
            <a:ext cx="9916160" cy="4632959"/>
          </a:xfrm>
        </p:spPr>
        <p:txBody>
          <a:bodyPr>
            <a:normAutofit fontScale="85000" lnSpcReduction="20000"/>
          </a:bodyPr>
          <a:lstStyle/>
          <a:p>
            <a:r>
              <a:rPr lang="en-US" dirty="0"/>
              <a:t>Build on information sharing mechanisms:</a:t>
            </a:r>
          </a:p>
          <a:p>
            <a:pPr lvl="1"/>
            <a:r>
              <a:rPr lang="en-US" dirty="0"/>
              <a:t>to strengthen networks among regulators for different sectors and develop national resilience when facing radiation threats combined with other threats;</a:t>
            </a:r>
          </a:p>
          <a:p>
            <a:pPr lvl="1"/>
            <a:r>
              <a:rPr lang="en-US" dirty="0"/>
              <a:t>to establish protocols for mutual cooperation among all </a:t>
            </a:r>
            <a:r>
              <a:rPr lang="en-US" dirty="0" err="1"/>
              <a:t>organisations</a:t>
            </a:r>
            <a:r>
              <a:rPr lang="en-US" dirty="0"/>
              <a:t> that are able to support swift </a:t>
            </a:r>
            <a:r>
              <a:rPr lang="en-US" dirty="0" err="1"/>
              <a:t>mobilisation</a:t>
            </a:r>
            <a:r>
              <a:rPr lang="en-US" dirty="0"/>
              <a:t> of (human and logistics) resources during armed conflict;</a:t>
            </a:r>
          </a:p>
          <a:p>
            <a:pPr lvl="1"/>
            <a:r>
              <a:rPr lang="en-US" dirty="0"/>
              <a:t>to support an holistic dialogue: between different regulatory bodies in various areas of responsibility and safety issues, but also health and welfare services; and with the military on how risks near major facilities can best be managed.</a:t>
            </a:r>
          </a:p>
          <a:p>
            <a:endParaRPr lang="en-US" dirty="0"/>
          </a:p>
          <a:p>
            <a:r>
              <a:rPr lang="en-US" dirty="0"/>
              <a:t>Build more flexibility into regulatory frameworks to allow for adaptive decision-making and </a:t>
            </a:r>
            <a:r>
              <a:rPr lang="en-US" dirty="0" err="1"/>
              <a:t>prioritisation</a:t>
            </a:r>
            <a:r>
              <a:rPr lang="en-US" dirty="0"/>
              <a:t> rather than trying to change regulations in urgent situations</a:t>
            </a:r>
          </a:p>
          <a:p>
            <a:r>
              <a:rPr lang="en-US" dirty="0"/>
              <a:t>A vigorous safety culture within and among the operators, TSOs, regulators and other </a:t>
            </a:r>
            <a:r>
              <a:rPr lang="en-US" dirty="0" err="1"/>
              <a:t>organisations</a:t>
            </a:r>
            <a:r>
              <a:rPr lang="en-US" dirty="0"/>
              <a:t> well in advance of armed conflict is key to support safe operations during times of limited and/or intermittent regulatory inspections and oversight, information accessibility challenges, human capacity deficiencies, etc. </a:t>
            </a:r>
          </a:p>
          <a:p>
            <a:endParaRPr lang="en-US" dirty="0"/>
          </a:p>
          <a:p>
            <a:r>
              <a:rPr lang="en-US" dirty="0"/>
              <a:t>Integrate radiological protection within the overall resilience system. Relevant international </a:t>
            </a:r>
            <a:r>
              <a:rPr lang="en-US" dirty="0" err="1"/>
              <a:t>organisations</a:t>
            </a:r>
            <a:r>
              <a:rPr lang="en-US" dirty="0"/>
              <a:t>, including the NEA, are encouraged to prepare guidance for regulators.</a:t>
            </a:r>
          </a:p>
          <a:p>
            <a:endParaRPr lang="nb-NO" dirty="0"/>
          </a:p>
        </p:txBody>
      </p:sp>
      <p:sp>
        <p:nvSpPr>
          <p:cNvPr id="10" name="Rectangle 9">
            <a:extLst>
              <a:ext uri="{FF2B5EF4-FFF2-40B4-BE49-F238E27FC236}">
                <a16:creationId xmlns:a16="http://schemas.microsoft.com/office/drawing/2014/main" id="{711743E7-ACEC-DAAD-92AE-220FDA307269}"/>
              </a:ext>
            </a:extLst>
          </p:cNvPr>
          <p:cNvSpPr/>
          <p:nvPr/>
        </p:nvSpPr>
        <p:spPr>
          <a:xfrm>
            <a:off x="694805" y="2143760"/>
            <a:ext cx="838200" cy="761230"/>
          </a:xfrm>
          <a:prstGeom prst="rect">
            <a:avLst/>
          </a:prstGeom>
          <a:blipFill rotWithShape="1">
            <a:blip r:embed="rId2" cstate="print">
              <a:duotone>
                <a:srgbClr val="02889E">
                  <a:shade val="45000"/>
                  <a:satMod val="135000"/>
                </a:srgbClr>
                <a:prstClr val="white"/>
              </a:duotone>
              <a:extLst>
                <a:ext uri="{28A0092B-C50C-407E-A947-70E740481C1C}">
                  <a14:useLocalDpi xmlns:a14="http://schemas.microsoft.com/office/drawing/2010/main" val="0"/>
                </a:ext>
              </a:extLst>
            </a:blip>
            <a:srcRect/>
            <a:stretch>
              <a:fillRect l="-14000" r="-14000"/>
            </a:stretch>
          </a:blipFill>
          <a:ln>
            <a:noFill/>
          </a:ln>
        </p:spPr>
        <p:style>
          <a:lnRef idx="2">
            <a:scrgbClr r="0" g="0" b="0"/>
          </a:lnRef>
          <a:fillRef idx="1">
            <a:scrgbClr r="0" g="0" b="0"/>
          </a:fillRef>
          <a:effectRef idx="0">
            <a:schemeClr val="accent2">
              <a:hueOff val="0"/>
              <a:satOff val="0"/>
              <a:lumOff val="0"/>
              <a:alphaOff val="0"/>
            </a:schemeClr>
          </a:effectRef>
          <a:fontRef idx="minor">
            <a:schemeClr val="lt1"/>
          </a:fontRef>
        </p:style>
        <p:txBody>
          <a:bodyPr/>
          <a:lstStyle/>
          <a:p>
            <a:endParaRPr lang="en-US"/>
          </a:p>
        </p:txBody>
      </p:sp>
      <p:sp>
        <p:nvSpPr>
          <p:cNvPr id="11" name="Rectangle 10" descr="Head with Gears">
            <a:extLst>
              <a:ext uri="{FF2B5EF4-FFF2-40B4-BE49-F238E27FC236}">
                <a16:creationId xmlns:a16="http://schemas.microsoft.com/office/drawing/2014/main" id="{F38F340F-2B96-2AB4-B808-25CAC097BA6A}"/>
              </a:ext>
            </a:extLst>
          </p:cNvPr>
          <p:cNvSpPr/>
          <p:nvPr/>
        </p:nvSpPr>
        <p:spPr>
          <a:xfrm>
            <a:off x="651625" y="4368799"/>
            <a:ext cx="730678" cy="700279"/>
          </a:xfrm>
          <a:prstGeom prst="rect">
            <a:avLst/>
          </a:prstGeom>
          <a: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p:spPr>
        <p:style>
          <a:lnRef idx="2">
            <a:scrgbClr r="0" g="0" b="0"/>
          </a:lnRef>
          <a:fillRef idx="1">
            <a:scrgbClr r="0" g="0" b="0"/>
          </a:fillRef>
          <a:effectRef idx="0">
            <a:schemeClr val="accent2">
              <a:hueOff val="0"/>
              <a:satOff val="0"/>
              <a:lumOff val="0"/>
              <a:alphaOff val="0"/>
            </a:schemeClr>
          </a:effectRef>
          <a:fontRef idx="minor">
            <a:schemeClr val="lt1"/>
          </a:fontRef>
        </p:style>
        <p:txBody>
          <a:bodyPr/>
          <a:lstStyle/>
          <a:p>
            <a:endParaRPr lang="en-US"/>
          </a:p>
        </p:txBody>
      </p:sp>
      <p:sp>
        <p:nvSpPr>
          <p:cNvPr id="12" name="Rectangle 11" descr="Branching Diagram">
            <a:extLst>
              <a:ext uri="{FF2B5EF4-FFF2-40B4-BE49-F238E27FC236}">
                <a16:creationId xmlns:a16="http://schemas.microsoft.com/office/drawing/2014/main" id="{508B0F3F-247F-6E13-F1FB-FCA24BC3639A}"/>
              </a:ext>
            </a:extLst>
          </p:cNvPr>
          <p:cNvSpPr/>
          <p:nvPr/>
        </p:nvSpPr>
        <p:spPr>
          <a:xfrm>
            <a:off x="800100" y="5833291"/>
            <a:ext cx="628562" cy="608687"/>
          </a:xfrm>
          <a:prstGeom prst="rect">
            <a:avLst/>
          </a:prstGeom>
          <a: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p:spPr>
        <p:style>
          <a:lnRef idx="2">
            <a:scrgbClr r="0" g="0" b="0"/>
          </a:lnRef>
          <a:fillRef idx="1">
            <a:scrgbClr r="0" g="0" b="0"/>
          </a:fillRef>
          <a:effectRef idx="0">
            <a:schemeClr val="accent2">
              <a:hueOff val="0"/>
              <a:satOff val="0"/>
              <a:lumOff val="0"/>
              <a:alphaOff val="0"/>
            </a:schemeClr>
          </a:effectRef>
          <a:fontRef idx="minor">
            <a:schemeClr val="lt1"/>
          </a:fontRef>
        </p:style>
        <p:txBody>
          <a:bodyPr/>
          <a:lstStyle/>
          <a:p>
            <a:endParaRPr lang="en-US"/>
          </a:p>
        </p:txBody>
      </p:sp>
    </p:spTree>
    <p:extLst>
      <p:ext uri="{BB962C8B-B14F-4D97-AF65-F5344CB8AC3E}">
        <p14:creationId xmlns:p14="http://schemas.microsoft.com/office/powerpoint/2010/main" val="224878421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id="{8DB13BE8-FCB3-02B3-2493-5CC7CCDDF17F}"/>
              </a:ext>
            </a:extLst>
          </p:cNvPr>
          <p:cNvSpPr>
            <a:spLocks noGrp="1"/>
          </p:cNvSpPr>
          <p:nvPr>
            <p:ph type="title"/>
          </p:nvPr>
        </p:nvSpPr>
        <p:spPr>
          <a:xfrm>
            <a:off x="321434" y="340454"/>
            <a:ext cx="11321926" cy="859961"/>
          </a:xfrm>
        </p:spPr>
        <p:txBody>
          <a:bodyPr/>
          <a:lstStyle/>
          <a:p>
            <a:r>
              <a:rPr lang="nb-NO" dirty="0" err="1"/>
              <a:t>Actionable</a:t>
            </a:r>
            <a:r>
              <a:rPr lang="nb-NO" dirty="0"/>
              <a:t> </a:t>
            </a:r>
            <a:r>
              <a:rPr lang="nb-NO" dirty="0" err="1"/>
              <a:t>recommendations</a:t>
            </a:r>
            <a:br>
              <a:rPr lang="nb-NO" dirty="0"/>
            </a:br>
            <a:r>
              <a:rPr lang="en-US" sz="2800" dirty="0"/>
              <a:t>Area 3- Develop practical guidance for RP while the RP principles and policy framework apply</a:t>
            </a:r>
            <a:br>
              <a:rPr lang="en-US" dirty="0"/>
            </a:br>
            <a:br>
              <a:rPr lang="nb-NO" dirty="0"/>
            </a:br>
            <a:endParaRPr lang="nb-NO" dirty="0"/>
          </a:p>
        </p:txBody>
      </p:sp>
      <p:sp>
        <p:nvSpPr>
          <p:cNvPr id="3" name="Plassholder for tekst 2">
            <a:extLst>
              <a:ext uri="{FF2B5EF4-FFF2-40B4-BE49-F238E27FC236}">
                <a16:creationId xmlns:a16="http://schemas.microsoft.com/office/drawing/2014/main" id="{A1E08364-14EA-0135-D71C-12691BF4FB97}"/>
              </a:ext>
            </a:extLst>
          </p:cNvPr>
          <p:cNvSpPr>
            <a:spLocks noGrp="1"/>
          </p:cNvSpPr>
          <p:nvPr>
            <p:ph type="body" sz="quarter" idx="10"/>
          </p:nvPr>
        </p:nvSpPr>
        <p:spPr>
          <a:xfrm>
            <a:off x="2103120" y="2026152"/>
            <a:ext cx="9540240" cy="4323847"/>
          </a:xfrm>
        </p:spPr>
        <p:txBody>
          <a:bodyPr>
            <a:normAutofit fontScale="85000" lnSpcReduction="20000"/>
          </a:bodyPr>
          <a:lstStyle/>
          <a:p>
            <a:r>
              <a:rPr lang="en-US" dirty="0"/>
              <a:t>Better understand what application of RP principles means in practice and how to improve the practicability of RP to ensure an appropriate level of protection.</a:t>
            </a:r>
          </a:p>
          <a:p>
            <a:endParaRPr lang="en-US" dirty="0"/>
          </a:p>
          <a:p>
            <a:r>
              <a:rPr lang="en-US" dirty="0"/>
              <a:t>Revisit the justification process to </a:t>
            </a:r>
            <a:r>
              <a:rPr lang="en-US" dirty="0" err="1"/>
              <a:t>recognise</a:t>
            </a:r>
            <a:r>
              <a:rPr lang="en-US" dirty="0"/>
              <a:t> additional threats during armed conflict (e.g. missiles, mines) that could require </a:t>
            </a:r>
            <a:r>
              <a:rPr lang="en-US" dirty="0" err="1"/>
              <a:t>prioritisation</a:t>
            </a:r>
            <a:r>
              <a:rPr lang="en-US" dirty="0"/>
              <a:t> to be made on a case-specific basis.</a:t>
            </a:r>
          </a:p>
          <a:p>
            <a:r>
              <a:rPr lang="en-US" dirty="0"/>
              <a:t>Adapt regulatory frameworks to make decisions considering other risks, while adhering to the principles in place (justification and </a:t>
            </a:r>
            <a:r>
              <a:rPr lang="en-US" dirty="0" err="1"/>
              <a:t>optimisation</a:t>
            </a:r>
            <a:r>
              <a:rPr lang="en-US" dirty="0"/>
              <a:t>) which guide the application of the international RP system when deciding protective actions.	</a:t>
            </a:r>
          </a:p>
          <a:p>
            <a:endParaRPr lang="en-US" dirty="0"/>
          </a:p>
          <a:p>
            <a:r>
              <a:rPr lang="en-US" dirty="0"/>
              <a:t>Consider war scenarios within the ICRP system, as a country at war has not yet been considered. A war scenario could have important implications for the application of the concept of justification and selection of reference levels.</a:t>
            </a:r>
          </a:p>
          <a:p>
            <a:pPr marL="0" indent="0">
              <a:buNone/>
            </a:pPr>
            <a:endParaRPr lang="en-US" dirty="0"/>
          </a:p>
          <a:p>
            <a:r>
              <a:rPr lang="en-US" dirty="0"/>
              <a:t>Address the challenge of a cascade of crises occurring simultaneously during armed conflict, making </a:t>
            </a:r>
            <a:r>
              <a:rPr lang="en-US" dirty="0" err="1"/>
              <a:t>optimisation</a:t>
            </a:r>
            <a:r>
              <a:rPr lang="en-US" dirty="0"/>
              <a:t> very difficult and complex. </a:t>
            </a:r>
          </a:p>
          <a:p>
            <a:endParaRPr lang="nb-NO" dirty="0"/>
          </a:p>
        </p:txBody>
      </p:sp>
      <p:pic>
        <p:nvPicPr>
          <p:cNvPr id="6" name="Graphic 12" descr="Judge male with solid fill">
            <a:extLst>
              <a:ext uri="{FF2B5EF4-FFF2-40B4-BE49-F238E27FC236}">
                <a16:creationId xmlns:a16="http://schemas.microsoft.com/office/drawing/2014/main" id="{EB729F01-068B-BD37-1554-26CC1FD1CE62}"/>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765424" y="3101686"/>
            <a:ext cx="654627" cy="654627"/>
          </a:xfrm>
          <a:prstGeom prst="rect">
            <a:avLst/>
          </a:prstGeom>
        </p:spPr>
      </p:pic>
      <p:pic>
        <p:nvPicPr>
          <p:cNvPr id="7" name="Graphic 16" descr="Medieval Armor with solid fill">
            <a:extLst>
              <a:ext uri="{FF2B5EF4-FFF2-40B4-BE49-F238E27FC236}">
                <a16:creationId xmlns:a16="http://schemas.microsoft.com/office/drawing/2014/main" id="{2D53959B-E11D-B7A8-C766-439B72E55CDF}"/>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762730" y="4641200"/>
            <a:ext cx="723516" cy="723516"/>
          </a:xfrm>
          <a:prstGeom prst="rect">
            <a:avLst/>
          </a:prstGeom>
        </p:spPr>
      </p:pic>
      <p:pic>
        <p:nvPicPr>
          <p:cNvPr id="8" name="Graphic 9" descr="Person with idea with solid fill">
            <a:extLst>
              <a:ext uri="{FF2B5EF4-FFF2-40B4-BE49-F238E27FC236}">
                <a16:creationId xmlns:a16="http://schemas.microsoft.com/office/drawing/2014/main" id="{28473D41-E701-B6EB-601B-5F56D082EFB3}"/>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781588" y="1953766"/>
            <a:ext cx="685800" cy="685800"/>
          </a:xfrm>
          <a:prstGeom prst="rect">
            <a:avLst/>
          </a:prstGeom>
        </p:spPr>
      </p:pic>
      <p:pic>
        <p:nvPicPr>
          <p:cNvPr id="9" name="Graphic 18" descr="Clipboard Partially Crossed with solid fill">
            <a:extLst>
              <a:ext uri="{FF2B5EF4-FFF2-40B4-BE49-F238E27FC236}">
                <a16:creationId xmlns:a16="http://schemas.microsoft.com/office/drawing/2014/main" id="{C5A5FBAE-4848-5C2A-A590-1F28E4F29B01}"/>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740409" y="5721124"/>
            <a:ext cx="679642" cy="679642"/>
          </a:xfrm>
          <a:prstGeom prst="rect">
            <a:avLst/>
          </a:prstGeom>
        </p:spPr>
      </p:pic>
    </p:spTree>
    <p:extLst>
      <p:ext uri="{BB962C8B-B14F-4D97-AF65-F5344CB8AC3E}">
        <p14:creationId xmlns:p14="http://schemas.microsoft.com/office/powerpoint/2010/main" val="189862453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id="{75FD6F4F-276A-8AF6-8E4C-4A7E4B0B3C49}"/>
              </a:ext>
            </a:extLst>
          </p:cNvPr>
          <p:cNvSpPr>
            <a:spLocks noGrp="1"/>
          </p:cNvSpPr>
          <p:nvPr>
            <p:ph type="title"/>
          </p:nvPr>
        </p:nvSpPr>
        <p:spPr>
          <a:xfrm>
            <a:off x="495997" y="340454"/>
            <a:ext cx="11200006" cy="859961"/>
          </a:xfrm>
        </p:spPr>
        <p:txBody>
          <a:bodyPr/>
          <a:lstStyle/>
          <a:p>
            <a:r>
              <a:rPr lang="nb-NO" dirty="0" err="1"/>
              <a:t>Actionable</a:t>
            </a:r>
            <a:r>
              <a:rPr lang="nb-NO" dirty="0"/>
              <a:t> </a:t>
            </a:r>
            <a:r>
              <a:rPr lang="nb-NO" dirty="0" err="1"/>
              <a:t>recommendations</a:t>
            </a:r>
            <a:br>
              <a:rPr lang="nb-NO" dirty="0"/>
            </a:br>
            <a:r>
              <a:rPr lang="en-US" sz="2800" dirty="0"/>
              <a:t>Area 4- Adopt an All-hazards approach, broaden dialogue between civil and military authorities for EPR</a:t>
            </a:r>
            <a:br>
              <a:rPr lang="en-US" dirty="0"/>
            </a:br>
            <a:br>
              <a:rPr lang="nb-NO" dirty="0"/>
            </a:br>
            <a:endParaRPr lang="nb-NO" dirty="0"/>
          </a:p>
        </p:txBody>
      </p:sp>
      <p:sp>
        <p:nvSpPr>
          <p:cNvPr id="3" name="Plassholder for tekst 2">
            <a:extLst>
              <a:ext uri="{FF2B5EF4-FFF2-40B4-BE49-F238E27FC236}">
                <a16:creationId xmlns:a16="http://schemas.microsoft.com/office/drawing/2014/main" id="{4E5AFC31-AD1C-3798-C731-BB63E0906FE1}"/>
              </a:ext>
            </a:extLst>
          </p:cNvPr>
          <p:cNvSpPr>
            <a:spLocks noGrp="1"/>
          </p:cNvSpPr>
          <p:nvPr>
            <p:ph type="body" sz="quarter" idx="10"/>
          </p:nvPr>
        </p:nvSpPr>
        <p:spPr>
          <a:xfrm>
            <a:off x="1981200" y="2026152"/>
            <a:ext cx="9714803" cy="4491393"/>
          </a:xfrm>
        </p:spPr>
        <p:txBody>
          <a:bodyPr>
            <a:normAutofit fontScale="62500" lnSpcReduction="20000"/>
          </a:bodyPr>
          <a:lstStyle/>
          <a:p>
            <a:r>
              <a:rPr lang="en-US" dirty="0"/>
              <a:t>Engage in dialogue with authorities responsible for safety in other fields, including military authorities, in addition to RP and nuclear safety communities.</a:t>
            </a:r>
          </a:p>
          <a:p>
            <a:r>
              <a:rPr lang="en-US" dirty="0"/>
              <a:t>Establish communication networks for the decision process to gain insights on how to operate within the objectives of military actions. Sharing the experience of different countries could be an important first step.</a:t>
            </a:r>
          </a:p>
          <a:p>
            <a:endParaRPr lang="en-US" dirty="0"/>
          </a:p>
          <a:p>
            <a:r>
              <a:rPr lang="en-US" dirty="0"/>
              <a:t>Adopt a holistic view so that the focus is not solely on RP, but also security and other threats, i.e. all-hazards approach. This includes threats associated with the availability of reliable information, how to make decisions in the absence of data, establishing reliable and direct contact points for trustworthy exchange of information, ensuring security of communication channels.</a:t>
            </a:r>
          </a:p>
          <a:p>
            <a:endParaRPr lang="en-US" dirty="0"/>
          </a:p>
          <a:p>
            <a:r>
              <a:rPr lang="en-US" dirty="0"/>
              <a:t>Enhance EPR analysis with release scenarios including war scenarios for nuclear installations but also for high-risk radiation installations (e.g. waste storage facilities, industrial irradiators, hospitals).</a:t>
            </a:r>
          </a:p>
          <a:p>
            <a:r>
              <a:rPr lang="en-US" dirty="0"/>
              <a:t>Consider building defense and mitigation capacities and capabilities. A first step for countries could be sharing of scenarios already available within national EPR </a:t>
            </a:r>
            <a:r>
              <a:rPr lang="en-US" dirty="0" err="1"/>
              <a:t>programmes</a:t>
            </a:r>
            <a:r>
              <a:rPr lang="en-US" dirty="0"/>
              <a:t>.</a:t>
            </a:r>
          </a:p>
          <a:p>
            <a:endParaRPr lang="en-US" dirty="0"/>
          </a:p>
          <a:p>
            <a:r>
              <a:rPr lang="en-US" dirty="0"/>
              <a:t>Adjust protective actions during armed conflict and disruptive scenarios.</a:t>
            </a:r>
          </a:p>
          <a:p>
            <a:r>
              <a:rPr lang="en-US" dirty="0"/>
              <a:t>Strive for balance between different hazards and risks (e.g. advice to shelter from shelling may conflict with advice to evacuate due to radiation emergency).</a:t>
            </a:r>
          </a:p>
          <a:p>
            <a:endParaRPr lang="nb-NO" dirty="0"/>
          </a:p>
        </p:txBody>
      </p:sp>
      <p:sp>
        <p:nvSpPr>
          <p:cNvPr id="10" name="Rectangle 9" descr="Connections">
            <a:extLst>
              <a:ext uri="{FF2B5EF4-FFF2-40B4-BE49-F238E27FC236}">
                <a16:creationId xmlns:a16="http://schemas.microsoft.com/office/drawing/2014/main" id="{68DB9C55-CCC6-D4B2-50C8-EC614A6C8CE3}"/>
              </a:ext>
            </a:extLst>
          </p:cNvPr>
          <p:cNvSpPr/>
          <p:nvPr/>
        </p:nvSpPr>
        <p:spPr>
          <a:xfrm>
            <a:off x="870894" y="1931935"/>
            <a:ext cx="805506" cy="868965"/>
          </a:xfrm>
          <a:prstGeom prst="rect">
            <a:avLst/>
          </a:prstGeom>
          <a: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a:blipFill>
          <a:ln>
            <a:noFill/>
          </a:ln>
        </p:spPr>
        <p:style>
          <a:lnRef idx="2">
            <a:scrgbClr r="0" g="0" b="0"/>
          </a:lnRef>
          <a:fillRef idx="1">
            <a:scrgbClr r="0" g="0" b="0"/>
          </a:fillRef>
          <a:effectRef idx="0">
            <a:schemeClr val="accent2">
              <a:hueOff val="0"/>
              <a:satOff val="0"/>
              <a:lumOff val="0"/>
              <a:alphaOff val="0"/>
            </a:schemeClr>
          </a:effectRef>
          <a:fontRef idx="minor">
            <a:schemeClr val="lt1"/>
          </a:fontRef>
        </p:style>
        <p:txBody>
          <a:bodyPr/>
          <a:lstStyle/>
          <a:p>
            <a:endParaRPr lang="en-US"/>
          </a:p>
        </p:txBody>
      </p:sp>
      <p:pic>
        <p:nvPicPr>
          <p:cNvPr id="12" name="Graphic 11" descr="Theatre with solid fill">
            <a:extLst>
              <a:ext uri="{FF2B5EF4-FFF2-40B4-BE49-F238E27FC236}">
                <a16:creationId xmlns:a16="http://schemas.microsoft.com/office/drawing/2014/main" id="{26FE7D6F-D8D4-41CD-5150-CCB7099E4E1F}"/>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990600" y="3086100"/>
            <a:ext cx="685800" cy="685800"/>
          </a:xfrm>
          <a:prstGeom prst="rect">
            <a:avLst/>
          </a:prstGeom>
        </p:spPr>
      </p:pic>
      <p:pic>
        <p:nvPicPr>
          <p:cNvPr id="15" name="Graphic 14" descr="Hill scene with solid fill">
            <a:extLst>
              <a:ext uri="{FF2B5EF4-FFF2-40B4-BE49-F238E27FC236}">
                <a16:creationId xmlns:a16="http://schemas.microsoft.com/office/drawing/2014/main" id="{96A6CC95-7056-B9FC-37B9-1000E1F0195C}"/>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898814" y="4185804"/>
            <a:ext cx="619991" cy="619991"/>
          </a:xfrm>
          <a:prstGeom prst="rect">
            <a:avLst/>
          </a:prstGeom>
        </p:spPr>
      </p:pic>
      <p:pic>
        <p:nvPicPr>
          <p:cNvPr id="17" name="Graphic 16" descr="Silo with solid fill">
            <a:extLst>
              <a:ext uri="{FF2B5EF4-FFF2-40B4-BE49-F238E27FC236}">
                <a16:creationId xmlns:a16="http://schemas.microsoft.com/office/drawing/2014/main" id="{B9E93259-B636-4E49-3757-CC3138F2D926}"/>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789709" y="5189824"/>
            <a:ext cx="838200" cy="838200"/>
          </a:xfrm>
          <a:prstGeom prst="rect">
            <a:avLst/>
          </a:prstGeom>
        </p:spPr>
      </p:pic>
    </p:spTree>
    <p:extLst>
      <p:ext uri="{BB962C8B-B14F-4D97-AF65-F5344CB8AC3E}">
        <p14:creationId xmlns:p14="http://schemas.microsoft.com/office/powerpoint/2010/main" val="2683727085"/>
      </p:ext>
    </p:extLst>
  </p:cSld>
  <p:clrMapOvr>
    <a:masterClrMapping/>
  </p:clrMapOvr>
</p:sld>
</file>

<file path=ppt/theme/theme1.xml><?xml version="1.0" encoding="utf-8"?>
<a:theme xmlns:a="http://schemas.openxmlformats.org/drawingml/2006/main" name="Office-tema">
  <a:themeElements>
    <a:clrScheme name="DSA Identitetstema">
      <a:dk1>
        <a:srgbClr val="000000"/>
      </a:dk1>
      <a:lt1>
        <a:srgbClr val="FFFFFF"/>
      </a:lt1>
      <a:dk2>
        <a:srgbClr val="000000"/>
      </a:dk2>
      <a:lt2>
        <a:srgbClr val="D3D3D3"/>
      </a:lt2>
      <a:accent1>
        <a:srgbClr val="1F73EB"/>
      </a:accent1>
      <a:accent2>
        <a:srgbClr val="7ECBBA"/>
      </a:accent2>
      <a:accent3>
        <a:srgbClr val="80C7F3"/>
      </a:accent3>
      <a:accent4>
        <a:srgbClr val="9D7DB7"/>
      </a:accent4>
      <a:accent5>
        <a:srgbClr val="8080C7"/>
      </a:accent5>
      <a:accent6>
        <a:srgbClr val="BC80DE"/>
      </a:accent6>
      <a:hlink>
        <a:srgbClr val="1F73EB"/>
      </a:hlink>
      <a:folHlink>
        <a:srgbClr val="80C7F3"/>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bodyPr vert="horz" lIns="0" tIns="0" rIns="0" bIns="0" rtlCol="0" anchor="t" anchorCtr="0">
        <a:noAutofit/>
      </a:bodyPr>
      <a:lstStyle>
        <a:defPPr>
          <a:defRPr dirty="0">
            <a:solidFill>
              <a:schemeClr val="tx2"/>
            </a:solidFill>
          </a:defRPr>
        </a:defPPr>
      </a:lstStyle>
    </a:txDef>
  </a:objectDefaults>
  <a:extraClrSchemeLst/>
  <a:extLst>
    <a:ext uri="{05A4C25C-085E-4340-85A3-A5531E510DB2}">
      <thm15:themeFamily xmlns:thm15="http://schemas.microsoft.com/office/thememl/2012/main" name="Presentasjon1" id="{58717D39-3250-4EC3-B6F5-303E1A7CDA4A}" vid="{CCAA37C4-0FBA-4E40-B31F-34E39D8C1CE9}"/>
    </a:ext>
  </a:extLst>
</a:theme>
</file>

<file path=ppt/theme/theme2.xml><?xml version="1.0" encoding="utf-8"?>
<a:theme xmlns:a="http://schemas.openxmlformats.org/drawingml/2006/main" name="Office-tema">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emplate>blank</Template>
  <TotalTime>63</TotalTime>
  <Words>3081</Words>
  <Application>Microsoft Macintosh PowerPoint</Application>
  <PresentationFormat>Grand écran</PresentationFormat>
  <Paragraphs>194</Paragraphs>
  <Slides>15</Slides>
  <Notes>5</Notes>
  <HiddenSlides>0</HiddenSlides>
  <MMClips>0</MMClips>
  <ScaleCrop>false</ScaleCrop>
  <HeadingPairs>
    <vt:vector size="6" baseType="variant">
      <vt:variant>
        <vt:lpstr>Polices utilisées</vt:lpstr>
      </vt:variant>
      <vt:variant>
        <vt:i4>7</vt:i4>
      </vt:variant>
      <vt:variant>
        <vt:lpstr>Thème</vt:lpstr>
      </vt:variant>
      <vt:variant>
        <vt:i4>1</vt:i4>
      </vt:variant>
      <vt:variant>
        <vt:lpstr>Titres des diapositives</vt:lpstr>
      </vt:variant>
      <vt:variant>
        <vt:i4>15</vt:i4>
      </vt:variant>
    </vt:vector>
  </HeadingPairs>
  <TitlesOfParts>
    <vt:vector size="23" baseType="lpstr">
      <vt:lpstr>Aptos</vt:lpstr>
      <vt:lpstr>Arial</vt:lpstr>
      <vt:lpstr>Calibri</vt:lpstr>
      <vt:lpstr>Courier New</vt:lpstr>
      <vt:lpstr>Formular</vt:lpstr>
      <vt:lpstr>System Font</vt:lpstr>
      <vt:lpstr>Wingdings</vt:lpstr>
      <vt:lpstr>Office-tema</vt:lpstr>
      <vt:lpstr> Radiation Protection in Military Conflicts: Lessons from Ukraine </vt:lpstr>
      <vt:lpstr>DSA-NEA Workshop on RP during armed conflict, Nov 2023, Oslo, Norway</vt:lpstr>
      <vt:lpstr>RP during war in Ukraine </vt:lpstr>
      <vt:lpstr>RP during war in neighbouring countries</vt:lpstr>
      <vt:lpstr>Key take-aways </vt:lpstr>
      <vt:lpstr>Actionable recommendations Area 1- Strengthen international cooperation and reinforce international conventions  </vt:lpstr>
      <vt:lpstr>Actionable recommendations Area 2- Build and maintain resilience nationally and beyond through flexible regulatory frameworks  </vt:lpstr>
      <vt:lpstr>Actionable recommendations Area 3- Develop practical guidance for RP while the RP principles and policy framework apply  </vt:lpstr>
      <vt:lpstr>Actionable recommendations Area 4- Adopt an All-hazards approach, broaden dialogue between civil and military authorities for EPR  </vt:lpstr>
      <vt:lpstr>Actionable recommendations Area 5- Stakeholder engagement, critical aspects of information, communication and trust  </vt:lpstr>
      <vt:lpstr>List of potential activities- CRPPH/WPNEP </vt:lpstr>
      <vt:lpstr>NEA Task Group on Radiological Protection During Armed Conflict </vt:lpstr>
      <vt:lpstr>Future Directions</vt:lpstr>
      <vt:lpstr>Conclusions </vt:lpstr>
      <vt:lpstr>Thank you.  Katarzyna.siegien@dsa.no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Katarzyna Siegien</dc:creator>
  <cp:lastModifiedBy>Eymeric LAFRANQUE</cp:lastModifiedBy>
  <cp:revision>2</cp:revision>
  <dcterms:created xsi:type="dcterms:W3CDTF">2024-11-07T09:54:24Z</dcterms:created>
  <dcterms:modified xsi:type="dcterms:W3CDTF">2024-11-09T23:08:18Z</dcterms:modified>
</cp:coreProperties>
</file>