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64" r:id="rId2"/>
    <p:sldId id="271" r:id="rId3"/>
    <p:sldId id="278" r:id="rId4"/>
    <p:sldId id="279" r:id="rId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6EB4"/>
    <a:srgbClr val="50AAE6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32" autoAdjust="0"/>
    <p:restoredTop sz="91212" autoAdjust="0"/>
  </p:normalViewPr>
  <p:slideViewPr>
    <p:cSldViewPr>
      <p:cViewPr varScale="1">
        <p:scale>
          <a:sx n="91" d="100"/>
          <a:sy n="91" d="100"/>
        </p:scale>
        <p:origin x="112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 smtClean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PlaceHolder 1"/>
          <p:cNvSpPr>
            <a:spLocks noGrp="1"/>
          </p:cNvSpPr>
          <p:nvPr>
            <p:ph type="body"/>
          </p:nvPr>
        </p:nvSpPr>
        <p:spPr>
          <a:xfrm>
            <a:off x="1023171" y="3373766"/>
            <a:ext cx="8184824" cy="3195265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2100" spc="-1">
              <a:latin typeface="Arial"/>
            </a:endParaRPr>
          </a:p>
        </p:txBody>
      </p:sp>
      <p:sp>
        <p:nvSpPr>
          <p:cNvPr id="299" name="CustomShape 2"/>
          <p:cNvSpPr/>
          <p:nvPr/>
        </p:nvSpPr>
        <p:spPr>
          <a:xfrm>
            <a:off x="0" y="6746246"/>
            <a:ext cx="4432476" cy="354428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85" tIns="46643" rIns="93285" bIns="46643" anchor="b"/>
          <a:lstStyle/>
          <a:p>
            <a:pPr>
              <a:lnSpc>
                <a:spcPct val="100000"/>
              </a:lnSpc>
            </a:pPr>
            <a:r>
              <a:rPr lang="en-GB" sz="1200" spc="-1">
                <a:solidFill>
                  <a:srgbClr val="000000"/>
                </a:solidFill>
                <a:latin typeface="Arial"/>
              </a:rPr>
              <a:t>Prof. Dr. Max Mustermann | </a:t>
            </a:r>
            <a:r>
              <a:t/>
            </a:r>
            <a:br/>
            <a:r>
              <a:rPr lang="en-GB" sz="1200" spc="-1">
                <a:solidFill>
                  <a:srgbClr val="000000"/>
                </a:solidFill>
                <a:latin typeface="Arial"/>
              </a:rPr>
              <a:t>Name of Faculty</a:t>
            </a:r>
            <a:endParaRPr lang="en-GB" sz="1200" spc="-1">
              <a:latin typeface="Arial"/>
            </a:endParaRPr>
          </a:p>
        </p:txBody>
      </p:sp>
      <p:sp>
        <p:nvSpPr>
          <p:cNvPr id="300" name="CustomShape 3"/>
          <p:cNvSpPr/>
          <p:nvPr/>
        </p:nvSpPr>
        <p:spPr>
          <a:xfrm>
            <a:off x="5796523" y="6746246"/>
            <a:ext cx="4432476" cy="354428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85" tIns="46643" rIns="93285" bIns="46643" anchor="b"/>
          <a:lstStyle/>
          <a:p>
            <a:pPr algn="r">
              <a:lnSpc>
                <a:spcPct val="100000"/>
              </a:lnSpc>
            </a:pPr>
            <a:fld id="{11D87988-DB2F-46E6-9D99-73405CF6E04E}" type="slidenum">
              <a:rPr lang="en-GB" sz="1200" spc="-1">
                <a:solidFill>
                  <a:srgbClr val="000000"/>
                </a:solidFill>
                <a:latin typeface="Arial"/>
              </a:rPr>
              <a:t>2</a:t>
            </a:fld>
            <a:endParaRPr lang="en-GB" sz="1200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8167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PlaceHolder 1"/>
          <p:cNvSpPr>
            <a:spLocks noGrp="1"/>
          </p:cNvSpPr>
          <p:nvPr>
            <p:ph type="body"/>
          </p:nvPr>
        </p:nvSpPr>
        <p:spPr>
          <a:xfrm>
            <a:off x="1023171" y="3373766"/>
            <a:ext cx="8184824" cy="3195265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2100" spc="-1">
              <a:latin typeface="Arial"/>
            </a:endParaRPr>
          </a:p>
        </p:txBody>
      </p:sp>
      <p:sp>
        <p:nvSpPr>
          <p:cNvPr id="299" name="CustomShape 2"/>
          <p:cNvSpPr/>
          <p:nvPr/>
        </p:nvSpPr>
        <p:spPr>
          <a:xfrm>
            <a:off x="0" y="6746246"/>
            <a:ext cx="4432476" cy="354428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85" tIns="46643" rIns="93285" bIns="46643" anchor="b"/>
          <a:lstStyle/>
          <a:p>
            <a:pPr>
              <a:lnSpc>
                <a:spcPct val="100000"/>
              </a:lnSpc>
            </a:pPr>
            <a:r>
              <a:rPr lang="en-GB" sz="1200" spc="-1">
                <a:solidFill>
                  <a:srgbClr val="000000"/>
                </a:solidFill>
                <a:latin typeface="Arial"/>
              </a:rPr>
              <a:t>Prof. Dr. Max Mustermann | </a:t>
            </a:r>
            <a:r>
              <a:t/>
            </a:r>
            <a:br/>
            <a:r>
              <a:rPr lang="en-GB" sz="1200" spc="-1">
                <a:solidFill>
                  <a:srgbClr val="000000"/>
                </a:solidFill>
                <a:latin typeface="Arial"/>
              </a:rPr>
              <a:t>Name of Faculty</a:t>
            </a:r>
            <a:endParaRPr lang="en-GB" sz="1200" spc="-1">
              <a:latin typeface="Arial"/>
            </a:endParaRPr>
          </a:p>
        </p:txBody>
      </p:sp>
      <p:sp>
        <p:nvSpPr>
          <p:cNvPr id="300" name="CustomShape 3"/>
          <p:cNvSpPr/>
          <p:nvPr/>
        </p:nvSpPr>
        <p:spPr>
          <a:xfrm>
            <a:off x="5796523" y="6746246"/>
            <a:ext cx="4432476" cy="354428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85" tIns="46643" rIns="93285" bIns="46643" anchor="b"/>
          <a:lstStyle/>
          <a:p>
            <a:pPr algn="r">
              <a:lnSpc>
                <a:spcPct val="100000"/>
              </a:lnSpc>
            </a:pPr>
            <a:fld id="{11D87988-DB2F-46E6-9D99-73405CF6E04E}" type="slidenum">
              <a:rPr lang="en-GB" sz="1200" spc="-1">
                <a:solidFill>
                  <a:srgbClr val="000000"/>
                </a:solidFill>
                <a:latin typeface="Arial"/>
              </a:rPr>
              <a:t>3</a:t>
            </a:fld>
            <a:endParaRPr lang="en-GB" sz="1200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0888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PlaceHolder 1"/>
          <p:cNvSpPr>
            <a:spLocks noGrp="1"/>
          </p:cNvSpPr>
          <p:nvPr>
            <p:ph type="body"/>
          </p:nvPr>
        </p:nvSpPr>
        <p:spPr>
          <a:xfrm>
            <a:off x="1023171" y="3373766"/>
            <a:ext cx="8184824" cy="3195265"/>
          </a:xfrm>
          <a:prstGeom prst="rect">
            <a:avLst/>
          </a:prstGeom>
        </p:spPr>
        <p:txBody>
          <a:bodyPr lIns="0" tIns="0" rIns="0" bIns="0"/>
          <a:lstStyle/>
          <a:p>
            <a:endParaRPr lang="en-GB" sz="2100" spc="-1">
              <a:latin typeface="Arial"/>
            </a:endParaRPr>
          </a:p>
        </p:txBody>
      </p:sp>
      <p:sp>
        <p:nvSpPr>
          <p:cNvPr id="299" name="CustomShape 2"/>
          <p:cNvSpPr/>
          <p:nvPr/>
        </p:nvSpPr>
        <p:spPr>
          <a:xfrm>
            <a:off x="0" y="6746246"/>
            <a:ext cx="4432476" cy="354428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85" tIns="46643" rIns="93285" bIns="46643" anchor="b"/>
          <a:lstStyle/>
          <a:p>
            <a:pPr>
              <a:lnSpc>
                <a:spcPct val="100000"/>
              </a:lnSpc>
            </a:pPr>
            <a:r>
              <a:rPr lang="en-GB" sz="1200" spc="-1">
                <a:solidFill>
                  <a:srgbClr val="000000"/>
                </a:solidFill>
                <a:latin typeface="Arial"/>
              </a:rPr>
              <a:t>Prof. Dr. Max Mustermann | </a:t>
            </a:r>
            <a:r>
              <a:t/>
            </a:r>
            <a:br/>
            <a:r>
              <a:rPr lang="en-GB" sz="1200" spc="-1">
                <a:solidFill>
                  <a:srgbClr val="000000"/>
                </a:solidFill>
                <a:latin typeface="Arial"/>
              </a:rPr>
              <a:t>Name of Faculty</a:t>
            </a:r>
            <a:endParaRPr lang="en-GB" sz="1200" spc="-1">
              <a:latin typeface="Arial"/>
            </a:endParaRPr>
          </a:p>
        </p:txBody>
      </p:sp>
      <p:sp>
        <p:nvSpPr>
          <p:cNvPr id="300" name="CustomShape 3"/>
          <p:cNvSpPr/>
          <p:nvPr/>
        </p:nvSpPr>
        <p:spPr>
          <a:xfrm>
            <a:off x="5796523" y="6746246"/>
            <a:ext cx="4432476" cy="354428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3285" tIns="46643" rIns="93285" bIns="46643" anchor="b"/>
          <a:lstStyle/>
          <a:p>
            <a:pPr algn="r">
              <a:lnSpc>
                <a:spcPct val="100000"/>
              </a:lnSpc>
            </a:pPr>
            <a:fld id="{11D87988-DB2F-46E6-9D99-73405CF6E04E}" type="slidenum">
              <a:rPr lang="en-GB" sz="1200" spc="-1">
                <a:solidFill>
                  <a:srgbClr val="000000"/>
                </a:solidFill>
                <a:latin typeface="Arial"/>
              </a:rPr>
              <a:t>4</a:t>
            </a:fld>
            <a:endParaRPr lang="en-GB" sz="1200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8828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Click to add text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de-DE" altLang="de-DE" sz="900" b="1" dirty="0" smtClean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03.12.2019</a:t>
            </a:fld>
            <a:endParaRPr lang="de-DE" altLang="de-DE" sz="900" dirty="0" smtClean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288" y="1412875"/>
            <a:ext cx="8389937" cy="5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 smtClean="0">
                <a:solidFill>
                  <a:schemeClr val="tx2"/>
                </a:solidFill>
              </a:rPr>
              <a:t>WP6 Round Table Discussion</a:t>
            </a:r>
            <a:endParaRPr lang="en-US" altLang="de-DE" sz="22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96875" y="2349500"/>
            <a:ext cx="83708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endParaRPr lang="en-US" altLang="de-DE" sz="1600" dirty="0" smtClean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CustomShape 1"/>
          <p:cNvSpPr/>
          <p:nvPr/>
        </p:nvSpPr>
        <p:spPr>
          <a:xfrm>
            <a:off x="390600" y="333360"/>
            <a:ext cx="6910920" cy="560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/>
          <a:lstStyle/>
          <a:p>
            <a:pPr>
              <a:lnSpc>
                <a:spcPct val="100000"/>
              </a:lnSpc>
            </a:pPr>
            <a:r>
              <a:rPr lang="en-GB" sz="2400" b="0" strike="noStrike" spc="-1" dirty="0" smtClean="0">
                <a:latin typeface="Arial"/>
              </a:rPr>
              <a:t>Achievements</a:t>
            </a:r>
            <a:endParaRPr lang="en-GB" sz="2400" b="0" strike="noStrike" spc="-1" dirty="0">
              <a:latin typeface="Arial"/>
            </a:endParaRPr>
          </a:p>
        </p:txBody>
      </p:sp>
      <p:sp>
        <p:nvSpPr>
          <p:cNvPr id="250" name="CustomShape 2"/>
          <p:cNvSpPr/>
          <p:nvPr/>
        </p:nvSpPr>
        <p:spPr>
          <a:xfrm>
            <a:off x="392040" y="1198440"/>
            <a:ext cx="8355600" cy="489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314280" indent="-313200">
              <a:lnSpc>
                <a:spcPct val="100000"/>
              </a:lnSpc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/>
              <a:t>Suggestion </a:t>
            </a:r>
            <a:r>
              <a:rPr lang="en-GB" sz="2000" spc="-1" dirty="0" smtClean="0"/>
              <a:t>for standardisation</a:t>
            </a:r>
            <a:endParaRPr lang="en-GB" sz="2000" b="0" strike="noStrike" spc="-1" dirty="0" smtClean="0"/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b="0" strike="noStrike" spc="-1" dirty="0" smtClean="0"/>
              <a:t>Robustness indicators</a:t>
            </a:r>
            <a:endParaRPr lang="en-GB" sz="2000" b="0" strike="noStrike" spc="-1" dirty="0" smtClean="0"/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/>
              <a:t>Visualisations of ensemble evaluation in decision support systems</a:t>
            </a:r>
            <a:endParaRPr lang="en-GB" sz="2000" b="0" strike="noStrike" spc="-1" dirty="0"/>
          </a:p>
          <a:p>
            <a:pPr marL="314280" indent="-313200">
              <a:lnSpc>
                <a:spcPct val="100000"/>
              </a:lnSpc>
              <a:spcBef>
                <a:spcPts val="479"/>
              </a:spcBef>
              <a:buBlip>
                <a:blip r:embed="rId3"/>
              </a:buBlip>
            </a:pPr>
            <a: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  <a:t>Created simple agent based models for simulating collaborative decision making in nuclear emergencies</a:t>
            </a:r>
          </a:p>
          <a:p>
            <a:pPr marL="314280" indent="-313200">
              <a:lnSpc>
                <a:spcPct val="100000"/>
              </a:lnSpc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Improved and enhanced MCDA tool to handle uncertainties</a:t>
            </a:r>
          </a:p>
          <a:p>
            <a:pPr marL="314280" indent="-313200">
              <a:lnSpc>
                <a:spcPct val="100000"/>
              </a:lnSpc>
              <a:spcBef>
                <a:spcPts val="479"/>
              </a:spcBef>
              <a:buBlip>
                <a:blip r:embed="rId3"/>
              </a:buBlip>
            </a:pPr>
            <a: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  <a:t>Application of MCDA in stakeholder workshops.</a:t>
            </a:r>
            <a:b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</a:br>
            <a: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  <a:t>Vivid discussions not so much on results but on criteria and weights</a:t>
            </a:r>
          </a:p>
          <a:p>
            <a:pPr marL="314280" indent="-313200">
              <a:lnSpc>
                <a:spcPct val="100000"/>
              </a:lnSpc>
              <a:spcBef>
                <a:spcPts val="479"/>
              </a:spcBef>
              <a:buBlip>
                <a:blip r:embed="rId3"/>
              </a:buBlip>
            </a:pPr>
            <a:endParaRPr lang="en-GB" sz="2000" spc="-1" dirty="0">
              <a:solidFill>
                <a:srgbClr val="000000"/>
              </a:solidFill>
              <a:ea typeface="DejaVu Sans"/>
            </a:endParaRPr>
          </a:p>
          <a:p>
            <a:pPr marL="314280" indent="-313200">
              <a:lnSpc>
                <a:spcPct val="100000"/>
              </a:lnSpc>
              <a:spcBef>
                <a:spcPts val="479"/>
              </a:spcBef>
              <a:buBlip>
                <a:blip r:embed="rId3"/>
              </a:buBlip>
            </a:pPr>
            <a: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  <a:t>Technically we made a lot of progress, but</a:t>
            </a:r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Have things changed for stakeholders?</a:t>
            </a:r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Is there an awareness of uncertainties in decision making?</a:t>
            </a:r>
          </a:p>
        </p:txBody>
      </p:sp>
    </p:spTree>
    <p:extLst>
      <p:ext uri="{BB962C8B-B14F-4D97-AF65-F5344CB8AC3E}">
        <p14:creationId xmlns:p14="http://schemas.microsoft.com/office/powerpoint/2010/main" val="137329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CustomShape 1"/>
          <p:cNvSpPr/>
          <p:nvPr/>
        </p:nvSpPr>
        <p:spPr>
          <a:xfrm>
            <a:off x="390600" y="333360"/>
            <a:ext cx="6910920" cy="560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/>
          <a:lstStyle/>
          <a:p>
            <a:pPr>
              <a:lnSpc>
                <a:spcPct val="100000"/>
              </a:lnSpc>
            </a:pPr>
            <a:r>
              <a:rPr lang="en-GB" sz="2400" b="0" strike="noStrike" spc="-1" dirty="0" smtClean="0">
                <a:latin typeface="Arial"/>
              </a:rPr>
              <a:t>Future</a:t>
            </a:r>
            <a:endParaRPr lang="en-GB" sz="2400" b="0" strike="noStrike" spc="-1" dirty="0">
              <a:latin typeface="Arial"/>
            </a:endParaRPr>
          </a:p>
        </p:txBody>
      </p:sp>
      <p:sp>
        <p:nvSpPr>
          <p:cNvPr id="250" name="CustomShape 2"/>
          <p:cNvSpPr/>
          <p:nvPr/>
        </p:nvSpPr>
        <p:spPr>
          <a:xfrm>
            <a:off x="392040" y="1198440"/>
            <a:ext cx="8355600" cy="489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314280" indent="-313200">
              <a:lnSpc>
                <a:spcPct val="100000"/>
              </a:lnSpc>
              <a:spcBef>
                <a:spcPts val="479"/>
              </a:spcBef>
              <a:buBlip>
                <a:blip r:embed="rId3"/>
              </a:buBlip>
            </a:pPr>
            <a: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  <a:t>Still </a:t>
            </a:r>
            <a: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  <a:t>room for improvement of </a:t>
            </a:r>
            <a: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  <a:t>MCDA tool</a:t>
            </a:r>
            <a:endParaRPr lang="en-GB" sz="2000" b="0" strike="noStrike" spc="-1" dirty="0" smtClean="0">
              <a:solidFill>
                <a:srgbClr val="000000"/>
              </a:solidFill>
              <a:ea typeface="DejaVu Sans"/>
            </a:endParaRPr>
          </a:p>
          <a:p>
            <a:pPr marL="314280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  <a:t>Investigate other aggregation methods</a:t>
            </a:r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  <a:t>Weighted Product</a:t>
            </a:r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Voting</a:t>
            </a:r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  <a:t>Fuzzy methods</a:t>
            </a:r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Qualitative </a:t>
            </a:r>
            <a:r>
              <a:rPr lang="en-GB" sz="2000" spc="-1" dirty="0">
                <a:solidFill>
                  <a:srgbClr val="000000"/>
                </a:solidFill>
                <a:ea typeface="DejaVu Sans"/>
              </a:rPr>
              <a:t>methods</a:t>
            </a:r>
            <a:endParaRPr lang="en-GB" sz="2000" b="0" strike="noStrike" spc="-1" dirty="0" smtClean="0">
              <a:solidFill>
                <a:srgbClr val="000000"/>
              </a:solidFill>
              <a:ea typeface="DejaVu Sans"/>
            </a:endParaRPr>
          </a:p>
          <a:p>
            <a:pPr marL="314280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Improve </a:t>
            </a:r>
            <a: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  <a:t>usability and user interaction</a:t>
            </a:r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Swing weighting</a:t>
            </a:r>
            <a:endParaRPr lang="en-GB" sz="2000" b="0" strike="noStrike" spc="-1" dirty="0" smtClean="0">
              <a:solidFill>
                <a:srgbClr val="000000"/>
              </a:solidFill>
              <a:ea typeface="DejaVu Sans"/>
            </a:endParaRPr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Simplified </a:t>
            </a: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usability </a:t>
            </a:r>
            <a:r>
              <a:rPr lang="de-DE" sz="2000" spc="-1" dirty="0" smtClean="0">
                <a:solidFill>
                  <a:srgbClr val="000000"/>
                </a:solidFill>
                <a:ea typeface="DejaVu Sans"/>
              </a:rPr>
              <a:t>(</a:t>
            </a: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Excel bridge, Word reports?)</a:t>
            </a:r>
            <a:endParaRPr lang="en-GB" sz="2000" b="0" strike="noStrike" spc="-1" dirty="0" smtClean="0">
              <a:solidFill>
                <a:srgbClr val="000000"/>
              </a:solidFill>
              <a:ea typeface="DejaVu Sans"/>
            </a:endParaRPr>
          </a:p>
          <a:p>
            <a:pPr marL="314280" indent="-313200">
              <a:lnSpc>
                <a:spcPct val="100000"/>
              </a:lnSpc>
              <a:spcBef>
                <a:spcPts val="479"/>
              </a:spcBef>
              <a:buBlip>
                <a:blip r:embed="rId3"/>
              </a:buBlip>
            </a:pPr>
            <a: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  <a:t>Stakeholder </a:t>
            </a: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feedback and requirements</a:t>
            </a:r>
          </a:p>
        </p:txBody>
      </p:sp>
    </p:spTree>
    <p:extLst>
      <p:ext uri="{BB962C8B-B14F-4D97-AF65-F5344CB8AC3E}">
        <p14:creationId xmlns:p14="http://schemas.microsoft.com/office/powerpoint/2010/main" val="6187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CustomShape 1"/>
          <p:cNvSpPr/>
          <p:nvPr/>
        </p:nvSpPr>
        <p:spPr>
          <a:xfrm>
            <a:off x="390600" y="333360"/>
            <a:ext cx="6910920" cy="560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b"/>
          <a:lstStyle/>
          <a:p>
            <a:pPr>
              <a:lnSpc>
                <a:spcPct val="100000"/>
              </a:lnSpc>
            </a:pPr>
            <a:r>
              <a:rPr lang="en-GB" sz="2400" b="0" strike="noStrike" spc="-1" dirty="0" smtClean="0">
                <a:latin typeface="Arial"/>
              </a:rPr>
              <a:t>Future</a:t>
            </a:r>
            <a:endParaRPr lang="en-GB" sz="2400" b="0" strike="noStrike" spc="-1" dirty="0">
              <a:latin typeface="Arial"/>
            </a:endParaRPr>
          </a:p>
        </p:txBody>
      </p:sp>
      <p:sp>
        <p:nvSpPr>
          <p:cNvPr id="250" name="CustomShape 2"/>
          <p:cNvSpPr/>
          <p:nvPr/>
        </p:nvSpPr>
        <p:spPr>
          <a:xfrm>
            <a:off x="392040" y="1198440"/>
            <a:ext cx="8355600" cy="489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314280" indent="-313200">
              <a:lnSpc>
                <a:spcPct val="100000"/>
              </a:lnSpc>
              <a:spcBef>
                <a:spcPts val="479"/>
              </a:spcBef>
              <a:buBlip>
                <a:blip r:embed="rId3"/>
              </a:buBlip>
            </a:pPr>
            <a: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  <a:t>Agent Based Modelling has p</a:t>
            </a: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robably a lot potential</a:t>
            </a:r>
          </a:p>
          <a:p>
            <a:pPr marL="314280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Improve decision model, e.g. by combining with</a:t>
            </a:r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Case Based Reasoning</a:t>
            </a:r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Multi Criteria Decision Analysis</a:t>
            </a:r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Evolutionary Algorithms</a:t>
            </a:r>
          </a:p>
          <a:p>
            <a:pPr marL="314280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Investigate other n</a:t>
            </a:r>
            <a: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  <a:t>egotiation models</a:t>
            </a:r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Bidding</a:t>
            </a:r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  <a:t>Improved Voting</a:t>
            </a:r>
          </a:p>
          <a:p>
            <a:pPr marL="314280" indent="-313200">
              <a:spcBef>
                <a:spcPts val="479"/>
              </a:spcBef>
              <a:buBlip>
                <a:blip r:embed="rId3"/>
              </a:buBlip>
            </a:pPr>
            <a:endParaRPr lang="en-GB" sz="2000" b="0" strike="noStrike" spc="-1" dirty="0" smtClean="0">
              <a:solidFill>
                <a:srgbClr val="000000"/>
              </a:solidFill>
              <a:ea typeface="DejaVu Sans"/>
            </a:endParaRPr>
          </a:p>
          <a:p>
            <a:pPr marL="314280" indent="-313200">
              <a:lnSpc>
                <a:spcPct val="100000"/>
              </a:lnSpc>
              <a:spcBef>
                <a:spcPts val="479"/>
              </a:spcBef>
              <a:buBlip>
                <a:blip r:embed="rId3"/>
              </a:buBlip>
            </a:pPr>
            <a:r>
              <a:rPr lang="en-GB" sz="2000" b="0" strike="noStrike" spc="-1" dirty="0" smtClean="0">
                <a:solidFill>
                  <a:srgbClr val="000000"/>
                </a:solidFill>
                <a:ea typeface="DejaVu Sans"/>
              </a:rPr>
              <a:t>Regarding stakeholders </a:t>
            </a:r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Improve awareness of uncertainties?</a:t>
            </a:r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Provide </a:t>
            </a: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additional </a:t>
            </a: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tools</a:t>
            </a: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? Change </a:t>
            </a:r>
            <a:r>
              <a:rPr lang="en-GB" sz="2000" spc="-1" smtClean="0">
                <a:solidFill>
                  <a:srgbClr val="000000"/>
                </a:solidFill>
                <a:ea typeface="DejaVu Sans"/>
              </a:rPr>
              <a:t>existing ones?</a:t>
            </a:r>
            <a:endParaRPr lang="en-GB" sz="2000" spc="-1" dirty="0" smtClean="0">
              <a:solidFill>
                <a:srgbClr val="000000"/>
              </a:solidFill>
              <a:ea typeface="DejaVu Sans"/>
            </a:endParaRPr>
          </a:p>
          <a:p>
            <a:pPr marL="771480" lvl="1" indent="-313200">
              <a:spcBef>
                <a:spcPts val="479"/>
              </a:spcBef>
              <a:buBlip>
                <a:blip r:embed="rId3"/>
              </a:buBlip>
            </a:pP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Specific </a:t>
            </a: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requests </a:t>
            </a:r>
            <a:r>
              <a:rPr lang="en-GB" sz="2000" spc="-1" dirty="0" smtClean="0">
                <a:solidFill>
                  <a:srgbClr val="000000"/>
                </a:solidFill>
                <a:ea typeface="DejaVu Sans"/>
              </a:rPr>
              <a:t>we do not know?</a:t>
            </a:r>
          </a:p>
        </p:txBody>
      </p:sp>
    </p:spTree>
    <p:extLst>
      <p:ext uri="{BB962C8B-B14F-4D97-AF65-F5344CB8AC3E}">
        <p14:creationId xmlns:p14="http://schemas.microsoft.com/office/powerpoint/2010/main" val="314105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1292</TotalTime>
  <Words>165</Words>
  <Application>Microsoft Office PowerPoint</Application>
  <PresentationFormat>On-screen Show (4:3)</PresentationFormat>
  <Paragraphs>43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DejaVu Sans</vt:lpstr>
      <vt:lpstr>Interstate-Regular</vt:lpstr>
      <vt:lpstr>KIT-PPT_Master_en_2016</vt:lpstr>
      <vt:lpstr>PowerPoint Presentation</vt:lpstr>
      <vt:lpstr>PowerPoint Presentation</vt:lpstr>
      <vt:lpstr>PowerPoint Presentation</vt:lpstr>
      <vt:lpstr>PowerPoint Presentation</vt:lpstr>
    </vt:vector>
  </TitlesOfParts>
  <Company>Karlsruhe Institute of Technology (KIT)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Tim</cp:lastModifiedBy>
  <cp:revision>141</cp:revision>
  <dcterms:created xsi:type="dcterms:W3CDTF">2015-12-14T06:33:20Z</dcterms:created>
  <dcterms:modified xsi:type="dcterms:W3CDTF">2019-12-03T14:26:17Z</dcterms:modified>
</cp:coreProperties>
</file>