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9.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4" r:id="rId2"/>
    <p:sldMasterId id="2147483678" r:id="rId3"/>
    <p:sldMasterId id="2147483690" r:id="rId4"/>
    <p:sldMasterId id="2147483714" r:id="rId5"/>
    <p:sldMasterId id="2147483728" r:id="rId6"/>
    <p:sldMasterId id="2147483740" r:id="rId7"/>
    <p:sldMasterId id="2147483765" r:id="rId8"/>
    <p:sldMasterId id="2147483767" r:id="rId9"/>
    <p:sldMasterId id="2147483779" r:id="rId10"/>
  </p:sldMasterIdLst>
  <p:notesMasterIdLst>
    <p:notesMasterId r:id="rId29"/>
  </p:notesMasterIdLst>
  <p:sldIdLst>
    <p:sldId id="316" r:id="rId11"/>
    <p:sldId id="318" r:id="rId12"/>
    <p:sldId id="350" r:id="rId13"/>
    <p:sldId id="322" r:id="rId14"/>
    <p:sldId id="351" r:id="rId15"/>
    <p:sldId id="352" r:id="rId16"/>
    <p:sldId id="353" r:id="rId17"/>
    <p:sldId id="356" r:id="rId18"/>
    <p:sldId id="355" r:id="rId19"/>
    <p:sldId id="323" r:id="rId20"/>
    <p:sldId id="336" r:id="rId21"/>
    <p:sldId id="337" r:id="rId22"/>
    <p:sldId id="338" r:id="rId23"/>
    <p:sldId id="339" r:id="rId24"/>
    <p:sldId id="354" r:id="rId25"/>
    <p:sldId id="358" r:id="rId26"/>
    <p:sldId id="359" r:id="rId27"/>
    <p:sldId id="357" r:id="rId28"/>
  </p:sldIdLst>
  <p:sldSz cx="24384000" cy="13716000"/>
  <p:notesSz cx="6858000" cy="91440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FBDF53"/>
    <a:srgbClr val="2B3863"/>
    <a:srgbClr val="333399"/>
    <a:srgbClr val="375067"/>
    <a:srgbClr val="3C59D4"/>
    <a:srgbClr val="33A9AF"/>
    <a:srgbClr val="5C84A8"/>
    <a:srgbClr val="A87510"/>
    <a:srgbClr val="C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68" autoAdjust="0"/>
    <p:restoredTop sz="94280" autoAdjust="0"/>
  </p:normalViewPr>
  <p:slideViewPr>
    <p:cSldViewPr snapToGrid="0">
      <p:cViewPr varScale="1">
        <p:scale>
          <a:sx n="56" d="100"/>
          <a:sy n="56" d="100"/>
        </p:scale>
        <p:origin x="138" y="180"/>
      </p:cViewPr>
      <p:guideLst>
        <p:guide orient="horz" pos="4320"/>
        <p:guide pos="7680"/>
      </p:guideLst>
    </p:cSldViewPr>
  </p:slideViewPr>
  <p:outlineViewPr>
    <p:cViewPr>
      <p:scale>
        <a:sx n="33" d="100"/>
        <a:sy n="33" d="100"/>
      </p:scale>
      <p:origin x="0" y="0"/>
    </p:cViewPr>
  </p:outlineViewPr>
  <p:notesTextViewPr>
    <p:cViewPr>
      <p:scale>
        <a:sx n="3" d="2"/>
        <a:sy n="3" d="2"/>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51A69-C562-4FC5-92DC-994CDC1376A2}" type="datetimeFigureOut">
              <a:rPr lang="en-US" smtClean="0"/>
              <a:t>4/8/2019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47B73-6B03-4EF3-AD40-683CE00DABF6}" type="slidenum">
              <a:rPr lang="en-US" smtClean="0"/>
              <a:t>‹#›</a:t>
            </a:fld>
            <a:endParaRPr lang="en-US"/>
          </a:p>
        </p:txBody>
      </p:sp>
    </p:spTree>
    <p:extLst>
      <p:ext uri="{BB962C8B-B14F-4D97-AF65-F5344CB8AC3E}">
        <p14:creationId xmlns:p14="http://schemas.microsoft.com/office/powerpoint/2010/main" val="130063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12736344-595C-4B49-AC44-FBC890898178}"/>
              </a:ext>
            </a:extLst>
          </p:cNvPr>
          <p:cNvSpPr>
            <a:spLocks noGrp="1" noChangeArrowheads="1"/>
          </p:cNvSpPr>
          <p:nvPr>
            <p:ph type="hdr" sz="quarter"/>
          </p:nvPr>
        </p:nvSpPr>
        <p:spPr>
          <a:noFill/>
        </p:spPr>
        <p:txBody>
          <a:bodyPr/>
          <a:lstStyle>
            <a:lvl1pPr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World Health Organization</a:t>
            </a:r>
          </a:p>
        </p:txBody>
      </p:sp>
      <p:sp>
        <p:nvSpPr>
          <p:cNvPr id="82947" name="Rectangle 3">
            <a:extLst>
              <a:ext uri="{FF2B5EF4-FFF2-40B4-BE49-F238E27FC236}">
                <a16:creationId xmlns:a16="http://schemas.microsoft.com/office/drawing/2014/main" id="{143DC5F0-B0DB-4E05-8AD7-8F4C9522DDD4}"/>
              </a:ext>
            </a:extLst>
          </p:cNvPr>
          <p:cNvSpPr>
            <a:spLocks noGrp="1" noChangeArrowheads="1"/>
          </p:cNvSpPr>
          <p:nvPr>
            <p:ph type="dt" sz="quarter" idx="1"/>
          </p:nvPr>
        </p:nvSpPr>
        <p:spPr>
          <a:noFill/>
        </p:spPr>
        <p:txBody>
          <a:bodyPr/>
          <a:lstStyle>
            <a:lvl1pPr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22, 2009</a:t>
            </a:r>
          </a:p>
        </p:txBody>
      </p:sp>
      <p:sp>
        <p:nvSpPr>
          <p:cNvPr id="82948" name="Rectangle 7">
            <a:extLst>
              <a:ext uri="{FF2B5EF4-FFF2-40B4-BE49-F238E27FC236}">
                <a16:creationId xmlns:a16="http://schemas.microsoft.com/office/drawing/2014/main" id="{EB34005D-3D80-4009-A109-559907C77768}"/>
              </a:ext>
            </a:extLst>
          </p:cNvPr>
          <p:cNvSpPr>
            <a:spLocks noGrp="1" noChangeArrowheads="1"/>
          </p:cNvSpPr>
          <p:nvPr>
            <p:ph type="sldNum" sz="quarter" idx="5"/>
          </p:nvPr>
        </p:nvSpPr>
        <p:spPr>
          <a:noFill/>
        </p:spPr>
        <p:txBody>
          <a:bodyPr/>
          <a:lstStyle>
            <a:lvl1pPr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a:pPr>
            <a:fld id="{1A4E17F5-6B9F-4B13-B11A-EF79D69381F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a:pPr>
              <a:t>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2949" name="Text Box 2">
            <a:extLst>
              <a:ext uri="{FF2B5EF4-FFF2-40B4-BE49-F238E27FC236}">
                <a16:creationId xmlns:a16="http://schemas.microsoft.com/office/drawing/2014/main" id="{D544B2F5-42D3-4887-AA92-BCC575C738BB}"/>
              </a:ext>
            </a:extLst>
          </p:cNvPr>
          <p:cNvSpPr txBox="1">
            <a:spLocks noChangeArrowheads="1"/>
          </p:cNvSpPr>
          <p:nvPr/>
        </p:nvSpPr>
        <p:spPr bwMode="auto">
          <a:xfrm>
            <a:off x="755650" y="739775"/>
            <a:ext cx="5154613" cy="368458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50" tIns="45025" rIns="90050" bIns="45025" anchor="ct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altLang="en-US" sz="3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2950" name="Rectangle 3">
            <a:extLst>
              <a:ext uri="{FF2B5EF4-FFF2-40B4-BE49-F238E27FC236}">
                <a16:creationId xmlns:a16="http://schemas.microsoft.com/office/drawing/2014/main" id="{BC2BD05F-F12F-4E0D-A732-14D90C4088C5}"/>
              </a:ext>
            </a:extLst>
          </p:cNvPr>
          <p:cNvSpPr>
            <a:spLocks noGrp="1" noChangeArrowheads="1"/>
          </p:cNvSpPr>
          <p:nvPr>
            <p:ph type="body"/>
          </p:nvPr>
        </p:nvSpPr>
        <p:spPr>
          <a:xfrm>
            <a:off x="668338" y="4670425"/>
            <a:ext cx="5327650" cy="4424363"/>
          </a:xfrm>
          <a:noFill/>
        </p:spPr>
        <p:txBody>
          <a:bodyPr wrap="none" lIns="90185" tIns="45093" rIns="90185" bIns="45093" anchor="ct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04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A72FA1F5-AB3C-483F-8A14-26CE4139D132}"/>
              </a:ext>
            </a:extLst>
          </p:cNvPr>
          <p:cNvSpPr>
            <a:spLocks noGrp="1" noChangeArrowheads="1"/>
          </p:cNvSpPr>
          <p:nvPr>
            <p:ph type="hdr" sz="quarter"/>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World Health Organization</a:t>
            </a:r>
          </a:p>
        </p:txBody>
      </p:sp>
      <p:sp>
        <p:nvSpPr>
          <p:cNvPr id="83971" name="Rectangle 3">
            <a:extLst>
              <a:ext uri="{FF2B5EF4-FFF2-40B4-BE49-F238E27FC236}">
                <a16:creationId xmlns:a16="http://schemas.microsoft.com/office/drawing/2014/main" id="{65A2AA2F-D492-43BB-B5F9-9686DB0F8534}"/>
              </a:ext>
            </a:extLst>
          </p:cNvPr>
          <p:cNvSpPr>
            <a:spLocks noGrp="1" noChangeArrowheads="1"/>
          </p:cNvSpPr>
          <p:nvPr>
            <p:ph type="dt" sz="quarter" idx="1"/>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fld id="{49E2E9D6-19BD-40E1-BA8A-7B1FD41631B5}" type="datetime3">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8 April 2019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3972" name="Rectangle 7">
            <a:extLst>
              <a:ext uri="{FF2B5EF4-FFF2-40B4-BE49-F238E27FC236}">
                <a16:creationId xmlns:a16="http://schemas.microsoft.com/office/drawing/2014/main" id="{0B4E9FBD-227F-4284-B40B-3965AC93AF8E}"/>
              </a:ext>
            </a:extLst>
          </p:cNvPr>
          <p:cNvSpPr>
            <a:spLocks noGrp="1" noChangeArrowheads="1"/>
          </p:cNvSpPr>
          <p:nvPr>
            <p:ph type="sldNum" sz="quarter" idx="5"/>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fld id="{B09091F1-B664-49B8-845A-D8159AE3A9B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3973" name="Rectangle 7">
            <a:extLst>
              <a:ext uri="{FF2B5EF4-FFF2-40B4-BE49-F238E27FC236}">
                <a16:creationId xmlns:a16="http://schemas.microsoft.com/office/drawing/2014/main" id="{C1D408AE-08EE-4AC9-B3D9-AA6F4B3A8A5D}"/>
              </a:ext>
            </a:extLst>
          </p:cNvPr>
          <p:cNvSpPr txBox="1">
            <a:spLocks noGrp="1" noChangeArrowheads="1"/>
          </p:cNvSpPr>
          <p:nvPr/>
        </p:nvSpPr>
        <p:spPr bwMode="auto">
          <a:xfrm>
            <a:off x="3773488" y="9339263"/>
            <a:ext cx="28876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6" tIns="45088" rIns="90176" bIns="45088" anchor="b"/>
          <a:lstStyle>
            <a:lvl1pPr algn="r" defTabSz="915988"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defTabSz="915988"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defTabSz="915988"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defTabSz="915988"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defTabSz="915988"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defTabSz="915988"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defTabSz="915988"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defTabSz="915988"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defTabSz="915988"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marL="0" marR="0" lvl="0" indent="0" algn="r" defTabSz="915988" rtl="1" eaLnBrk="1" fontAlgn="base" latinLnBrk="0" hangingPunct="1">
              <a:lnSpc>
                <a:spcPct val="100000"/>
              </a:lnSpc>
              <a:spcBef>
                <a:spcPct val="0"/>
              </a:spcBef>
              <a:spcAft>
                <a:spcPct val="0"/>
              </a:spcAft>
              <a:buClrTx/>
              <a:buSzTx/>
              <a:buFontTx/>
              <a:buNone/>
              <a:tabLst/>
              <a:defRPr/>
            </a:pPr>
            <a:fld id="{BFDB1164-767F-4E68-ACA7-5E80901B1A6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5988" rtl="1"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3974" name="Rectangle 2">
            <a:extLst>
              <a:ext uri="{FF2B5EF4-FFF2-40B4-BE49-F238E27FC236}">
                <a16:creationId xmlns:a16="http://schemas.microsoft.com/office/drawing/2014/main" id="{62939F19-6D1E-4993-A496-81A7B5207606}"/>
              </a:ext>
            </a:extLst>
          </p:cNvPr>
          <p:cNvSpPr>
            <a:spLocks noGrp="1" noRot="1" noChangeAspect="1" noChangeArrowheads="1" noTextEdit="1"/>
          </p:cNvSpPr>
          <p:nvPr>
            <p:ph type="sldImg"/>
          </p:nvPr>
        </p:nvSpPr>
        <p:spPr>
          <a:ln/>
        </p:spPr>
      </p:sp>
      <p:sp>
        <p:nvSpPr>
          <p:cNvPr id="83975" name="Rectangle 3">
            <a:extLst>
              <a:ext uri="{FF2B5EF4-FFF2-40B4-BE49-F238E27FC236}">
                <a16:creationId xmlns:a16="http://schemas.microsoft.com/office/drawing/2014/main" id="{CDB1E67D-1F80-4DE4-93FE-6E988ACB3905}"/>
              </a:ext>
            </a:extLst>
          </p:cNvPr>
          <p:cNvSpPr>
            <a:spLocks noGrp="1" noChangeArrowheads="1"/>
          </p:cNvSpPr>
          <p:nvPr>
            <p:ph type="body" idx="1"/>
          </p:nvPr>
        </p:nvSpPr>
        <p:spPr>
          <a:xfrm>
            <a:off x="889000" y="4672013"/>
            <a:ext cx="4884738" cy="4422775"/>
          </a:xfrm>
          <a:noFill/>
        </p:spPr>
        <p:txBody>
          <a:bodyPr lIns="90176" tIns="45088" rIns="90176" bIns="45088"/>
          <a:lstStyle/>
          <a:p>
            <a:pPr algn="l" eaLnBrk="1" hangingPunct="1">
              <a:lnSpc>
                <a:spcPct val="90000"/>
              </a:lnSpc>
            </a:pPr>
            <a:r>
              <a:rPr lang="en-US" altLang="en-US">
                <a:latin typeface="Arial" panose="020B0604020202020204" pitchFamily="34" charset="0"/>
                <a:cs typeface="Arial" panose="020B0604020202020204" pitchFamily="34" charset="0"/>
              </a:rPr>
              <a:t>Adapted with permission from the IASC Guidelines on Mental Health and Psychosocial Support (IASC, 2007)</a:t>
            </a:r>
          </a:p>
        </p:txBody>
      </p:sp>
    </p:spTree>
    <p:extLst>
      <p:ext uri="{BB962C8B-B14F-4D97-AF65-F5344CB8AC3E}">
        <p14:creationId xmlns:p14="http://schemas.microsoft.com/office/powerpoint/2010/main" val="3719774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405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0"/>
            <a:ext cx="14630400" cy="1133476"/>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4779435" y="1225550"/>
            <a:ext cx="14630400" cy="82296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4779435" y="10734676"/>
            <a:ext cx="14630400" cy="1609724"/>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815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260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549305"/>
            <a:ext cx="5486400" cy="1170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549305"/>
            <a:ext cx="16052800" cy="1170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014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514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24384000" cy="13716000"/>
          </a:xfrm>
          <a:solidFill>
            <a:schemeClr val="bg1"/>
          </a:solidFill>
        </p:spPr>
        <p:txBody>
          <a:bodyPr bIns="1980000" anchor="ctr">
            <a:normAutofit/>
          </a:bodyPr>
          <a:lstStyle>
            <a:lvl1pPr algn="ctr">
              <a:defRPr sz="210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52" y="8964063"/>
            <a:ext cx="24383997" cy="3311998"/>
          </a:xfrm>
          <a:solidFill>
            <a:schemeClr val="tx2"/>
          </a:solidFill>
        </p:spPr>
        <p:txBody>
          <a:bodyPr lIns="468000" tIns="360000" rIns="360000" bIns="828000" anchor="b">
            <a:noAutofit/>
          </a:bodyPr>
          <a:lstStyle>
            <a:lvl1pPr marL="0" indent="0" algn="l">
              <a:lnSpc>
                <a:spcPct val="90000"/>
              </a:lnSpc>
              <a:buNone/>
              <a:defRPr sz="3600" b="1">
                <a:solidFill>
                  <a:schemeClr val="bg1"/>
                </a:solidFill>
                <a:latin typeface="+mj-lt"/>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noProof="0" dirty="0"/>
              <a:t>Click to edit Master subtitle style</a:t>
            </a:r>
          </a:p>
        </p:txBody>
      </p:sp>
      <p:sp>
        <p:nvSpPr>
          <p:cNvPr id="2" name="Title 1"/>
          <p:cNvSpPr>
            <a:spLocks noGrp="1"/>
          </p:cNvSpPr>
          <p:nvPr>
            <p:ph type="ctrTitle" hasCustomPrompt="1"/>
          </p:nvPr>
        </p:nvSpPr>
        <p:spPr bwMode="gray">
          <a:xfrm>
            <a:off x="0" y="970368"/>
            <a:ext cx="14688000" cy="2238316"/>
          </a:xfrm>
          <a:noFill/>
        </p:spPr>
        <p:txBody>
          <a:bodyPr lIns="468000" tIns="72000" rIns="450000" bIns="180000" anchor="t" anchorCtr="0">
            <a:noAutofit/>
          </a:bodyPr>
          <a:lstStyle>
            <a:lvl1pPr algn="l">
              <a:lnSpc>
                <a:spcPct val="85000"/>
              </a:lnSpc>
              <a:defRPr sz="63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960008" y="13014012"/>
            <a:ext cx="11943200" cy="495300"/>
          </a:xfrm>
        </p:spPr>
        <p:txBody>
          <a:bodyPr lIns="0" anchor="ctr">
            <a:noAutofit/>
          </a:bodyPr>
          <a:lstStyle>
            <a:lvl1pPr>
              <a:defRPr sz="15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18991843" y="12952096"/>
            <a:ext cx="4390517" cy="495300"/>
          </a:xfrm>
        </p:spPr>
        <p:txBody>
          <a:bodyPr rIns="0" anchor="ctr">
            <a:noAutofit/>
          </a:bodyPr>
          <a:lstStyle>
            <a:lvl1pPr algn="ctr">
              <a:defRPr sz="24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959999" y="10881710"/>
            <a:ext cx="22422344" cy="576000"/>
          </a:xfrm>
        </p:spPr>
        <p:txBody>
          <a:bodyPr lIns="0" rIns="90000">
            <a:noAutofit/>
          </a:bodyPr>
          <a:lstStyle>
            <a:lvl1pPr algn="l">
              <a:defRPr sz="24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17036642" y="970374"/>
            <a:ext cx="6345741" cy="2224800"/>
          </a:xfrm>
          <a:blipFill dpi="0" rotWithShape="1">
            <a:blip r:embed="rId2"/>
            <a:srcRect/>
            <a:stretch>
              <a:fillRect/>
            </a:stretch>
          </a:blipFill>
        </p:spPr>
        <p:txBody>
          <a:bodyPr/>
          <a:lstStyle>
            <a:lvl1pPr algn="ctr">
              <a:defRPr sz="200">
                <a:solidFill>
                  <a:schemeClr val="bg1"/>
                </a:solidFill>
              </a:defRPr>
            </a:lvl1pPr>
          </a:lstStyle>
          <a:p>
            <a:r>
              <a:rPr lang="en-GB" noProof="0"/>
              <a:t>.</a:t>
            </a:r>
          </a:p>
        </p:txBody>
      </p:sp>
    </p:spTree>
    <p:extLst>
      <p:ext uri="{BB962C8B-B14F-4D97-AF65-F5344CB8AC3E}">
        <p14:creationId xmlns:p14="http://schemas.microsoft.com/office/powerpoint/2010/main" val="231664885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560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60968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945" y="8814863"/>
            <a:ext cx="20727848" cy="2724194"/>
          </a:xfrm>
        </p:spPr>
        <p:txBody>
          <a:bodyPr anchor="t"/>
          <a:lstStyle>
            <a:lvl1pPr algn="l">
              <a:defRPr sz="7000" b="1" cap="all"/>
            </a:lvl1pPr>
          </a:lstStyle>
          <a:p>
            <a:r>
              <a:rPr lang="en-US"/>
              <a:t>Click to edit Master title style</a:t>
            </a:r>
            <a:endParaRPr lang="en-GB"/>
          </a:p>
        </p:txBody>
      </p:sp>
      <p:sp>
        <p:nvSpPr>
          <p:cNvPr id="3" name="Text Placeholder 2"/>
          <p:cNvSpPr>
            <a:spLocks noGrp="1"/>
          </p:cNvSpPr>
          <p:nvPr>
            <p:ph type="body" idx="1"/>
          </p:nvPr>
        </p:nvSpPr>
        <p:spPr>
          <a:xfrm>
            <a:off x="1925945" y="5814116"/>
            <a:ext cx="20727848" cy="3000644"/>
          </a:xfrm>
        </p:spPr>
        <p:txBody>
          <a:bodyPr anchor="b"/>
          <a:lstStyle>
            <a:lvl1pPr marL="0" indent="0">
              <a:buNone/>
              <a:defRPr sz="3600"/>
            </a:lvl1pPr>
            <a:lvl2pPr marL="794820" indent="0">
              <a:buNone/>
              <a:defRPr sz="3200"/>
            </a:lvl2pPr>
            <a:lvl3pPr marL="1589714" indent="0">
              <a:buNone/>
              <a:defRPr sz="2800"/>
            </a:lvl3pPr>
            <a:lvl4pPr marL="2384606" indent="0">
              <a:buNone/>
              <a:defRPr sz="2400"/>
            </a:lvl4pPr>
            <a:lvl5pPr marL="3179478" indent="0">
              <a:buNone/>
              <a:defRPr sz="2400"/>
            </a:lvl5pPr>
            <a:lvl6pPr marL="3974348" indent="0">
              <a:buNone/>
              <a:defRPr sz="2400"/>
            </a:lvl6pPr>
            <a:lvl7pPr marL="4769220" indent="0">
              <a:buNone/>
              <a:defRPr sz="2400"/>
            </a:lvl7pPr>
            <a:lvl8pPr marL="5564092" indent="0">
              <a:buNone/>
              <a:defRPr sz="2400"/>
            </a:lvl8pPr>
            <a:lvl9pPr marL="6358964" indent="0">
              <a:buNone/>
              <a:defRPr sz="2400"/>
            </a:lvl9pPr>
          </a:lstStyle>
          <a:p>
            <a:pPr lvl="0"/>
            <a:r>
              <a:rPr lang="en-US"/>
              <a:t>Click to edit Master text styles</a:t>
            </a:r>
          </a:p>
        </p:txBody>
      </p:sp>
    </p:spTree>
    <p:extLst>
      <p:ext uri="{BB962C8B-B14F-4D97-AF65-F5344CB8AC3E}">
        <p14:creationId xmlns:p14="http://schemas.microsoft.com/office/powerpoint/2010/main" val="2964181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180113" y="2761637"/>
            <a:ext cx="10881576" cy="9223670"/>
          </a:xfrm>
        </p:spPr>
        <p:txBody>
          <a:bodyPr/>
          <a:lstStyle>
            <a:lvl1pPr>
              <a:defRPr sz="5000"/>
            </a:lvl1pPr>
            <a:lvl2pPr>
              <a:defRPr sz="42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2409201" y="2761637"/>
            <a:ext cx="10881576" cy="9223670"/>
          </a:xfrm>
        </p:spPr>
        <p:txBody>
          <a:bodyPr/>
          <a:lstStyle>
            <a:lvl1pPr>
              <a:defRPr sz="5000"/>
            </a:lvl1pPr>
            <a:lvl2pPr>
              <a:defRPr sz="42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82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20049" y="550034"/>
            <a:ext cx="21944152" cy="228648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219942" y="3069761"/>
            <a:ext cx="10772979" cy="1278586"/>
          </a:xfrm>
        </p:spPr>
        <p:txBody>
          <a:bodyPr anchor="b"/>
          <a:lstStyle>
            <a:lvl1pPr marL="0" indent="0">
              <a:buNone/>
              <a:defRPr sz="4200" b="1"/>
            </a:lvl1pPr>
            <a:lvl2pPr marL="794820" indent="0">
              <a:buNone/>
              <a:defRPr sz="3600" b="1"/>
            </a:lvl2pPr>
            <a:lvl3pPr marL="1589714" indent="0">
              <a:buNone/>
              <a:defRPr sz="3200" b="1"/>
            </a:lvl3pPr>
            <a:lvl4pPr marL="2384606" indent="0">
              <a:buNone/>
              <a:defRPr sz="2800" b="1"/>
            </a:lvl4pPr>
            <a:lvl5pPr marL="3179478" indent="0">
              <a:buNone/>
              <a:defRPr sz="2800" b="1"/>
            </a:lvl5pPr>
            <a:lvl6pPr marL="3974348" indent="0">
              <a:buNone/>
              <a:defRPr sz="2800" b="1"/>
            </a:lvl6pPr>
            <a:lvl7pPr marL="4769220" indent="0">
              <a:buNone/>
              <a:defRPr sz="2800" b="1"/>
            </a:lvl7pPr>
            <a:lvl8pPr marL="5564092" indent="0">
              <a:buNone/>
              <a:defRPr sz="2800" b="1"/>
            </a:lvl8pPr>
            <a:lvl9pPr marL="6358964" indent="0">
              <a:buNone/>
              <a:defRPr sz="2800" b="1"/>
            </a:lvl9pPr>
          </a:lstStyle>
          <a:p>
            <a:pPr lvl="0"/>
            <a:r>
              <a:rPr lang="en-US"/>
              <a:t>Click to edit Master text styles</a:t>
            </a:r>
          </a:p>
        </p:txBody>
      </p:sp>
      <p:sp>
        <p:nvSpPr>
          <p:cNvPr id="4" name="Content Placeholder 3"/>
          <p:cNvSpPr>
            <a:spLocks noGrp="1"/>
          </p:cNvSpPr>
          <p:nvPr>
            <p:ph sz="half" idx="2"/>
          </p:nvPr>
        </p:nvSpPr>
        <p:spPr>
          <a:xfrm>
            <a:off x="1219942" y="4348357"/>
            <a:ext cx="10772979" cy="7904770"/>
          </a:xfrm>
        </p:spPr>
        <p:txBody>
          <a:bodyPr/>
          <a:lstStyle>
            <a:lvl1pPr>
              <a:defRPr sz="42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2387489" y="3069761"/>
            <a:ext cx="10776600" cy="1278586"/>
          </a:xfrm>
        </p:spPr>
        <p:txBody>
          <a:bodyPr anchor="b"/>
          <a:lstStyle>
            <a:lvl1pPr marL="0" indent="0">
              <a:buNone/>
              <a:defRPr sz="4200" b="1"/>
            </a:lvl1pPr>
            <a:lvl2pPr marL="794820" indent="0">
              <a:buNone/>
              <a:defRPr sz="3600" b="1"/>
            </a:lvl2pPr>
            <a:lvl3pPr marL="1589714" indent="0">
              <a:buNone/>
              <a:defRPr sz="3200" b="1"/>
            </a:lvl3pPr>
            <a:lvl4pPr marL="2384606" indent="0">
              <a:buNone/>
              <a:defRPr sz="2800" b="1"/>
            </a:lvl4pPr>
            <a:lvl5pPr marL="3179478" indent="0">
              <a:buNone/>
              <a:defRPr sz="2800" b="1"/>
            </a:lvl5pPr>
            <a:lvl6pPr marL="3974348" indent="0">
              <a:buNone/>
              <a:defRPr sz="2800" b="1"/>
            </a:lvl6pPr>
            <a:lvl7pPr marL="4769220" indent="0">
              <a:buNone/>
              <a:defRPr sz="2800" b="1"/>
            </a:lvl7pPr>
            <a:lvl8pPr marL="5564092" indent="0">
              <a:buNone/>
              <a:defRPr sz="2800" b="1"/>
            </a:lvl8pPr>
            <a:lvl9pPr marL="6358964" indent="0">
              <a:buNone/>
              <a:defRPr sz="2800" b="1"/>
            </a:lvl9pPr>
          </a:lstStyle>
          <a:p>
            <a:pPr lvl="0"/>
            <a:r>
              <a:rPr lang="en-US"/>
              <a:t>Click to edit Master text styles</a:t>
            </a:r>
          </a:p>
        </p:txBody>
      </p:sp>
      <p:sp>
        <p:nvSpPr>
          <p:cNvPr id="6" name="Content Placeholder 5"/>
          <p:cNvSpPr>
            <a:spLocks noGrp="1"/>
          </p:cNvSpPr>
          <p:nvPr>
            <p:ph sz="quarter" idx="4"/>
          </p:nvPr>
        </p:nvSpPr>
        <p:spPr>
          <a:xfrm>
            <a:off x="12387489" y="4348357"/>
            <a:ext cx="10776600" cy="7904770"/>
          </a:xfrm>
        </p:spPr>
        <p:txBody>
          <a:bodyPr/>
          <a:lstStyle>
            <a:lvl1pPr>
              <a:defRPr sz="42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8623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79"/>
            <a:ext cx="20726400" cy="2940050"/>
          </a:xfrm>
        </p:spPr>
        <p:txBody>
          <a:bodyPr/>
          <a:lstStyle/>
          <a:p>
            <a:r>
              <a:rPr lang="en-US"/>
              <a:t>Click to edit Master title style</a:t>
            </a:r>
          </a:p>
        </p:txBody>
      </p:sp>
      <p:sp>
        <p:nvSpPr>
          <p:cNvPr id="3" name="Subtitle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121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39932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498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0049" y="547152"/>
            <a:ext cx="8021816" cy="2323916"/>
          </a:xfrm>
        </p:spPr>
        <p:txBody>
          <a:bodyPr anchor="b"/>
          <a:lstStyle>
            <a:lvl1pPr algn="l">
              <a:defRPr sz="3600" b="1"/>
            </a:lvl1pPr>
          </a:lstStyle>
          <a:p>
            <a:r>
              <a:rPr lang="en-US"/>
              <a:t>Click to edit Master title style</a:t>
            </a:r>
            <a:endParaRPr lang="en-GB"/>
          </a:p>
        </p:txBody>
      </p:sp>
      <p:sp>
        <p:nvSpPr>
          <p:cNvPr id="3" name="Content Placeholder 2"/>
          <p:cNvSpPr>
            <a:spLocks noGrp="1"/>
          </p:cNvSpPr>
          <p:nvPr>
            <p:ph idx="1"/>
          </p:nvPr>
        </p:nvSpPr>
        <p:spPr>
          <a:xfrm>
            <a:off x="9534983" y="547142"/>
            <a:ext cx="13629123" cy="11705972"/>
          </a:xfrm>
        </p:spPr>
        <p:txBody>
          <a:bodyPr/>
          <a:lstStyle>
            <a:lvl1pPr>
              <a:defRPr sz="5600"/>
            </a:lvl1pPr>
            <a:lvl2pPr>
              <a:defRPr sz="5000"/>
            </a:lvl2pPr>
            <a:lvl3pPr>
              <a:defRPr sz="42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220049" y="2871165"/>
            <a:ext cx="8021816" cy="9382054"/>
          </a:xfrm>
        </p:spPr>
        <p:txBody>
          <a:bodyPr/>
          <a:lstStyle>
            <a:lvl1pPr marL="0" indent="0">
              <a:buNone/>
              <a:defRPr sz="2400"/>
            </a:lvl1pPr>
            <a:lvl2pPr marL="794820" indent="0">
              <a:buNone/>
              <a:defRPr sz="2200"/>
            </a:lvl2pPr>
            <a:lvl3pPr marL="1589714" indent="0">
              <a:buNone/>
              <a:defRPr sz="1800"/>
            </a:lvl3pPr>
            <a:lvl4pPr marL="2384606" indent="0">
              <a:buNone/>
              <a:defRPr sz="1600"/>
            </a:lvl4pPr>
            <a:lvl5pPr marL="3179478" indent="0">
              <a:buNone/>
              <a:defRPr sz="1600"/>
            </a:lvl5pPr>
            <a:lvl6pPr marL="3974348" indent="0">
              <a:buNone/>
              <a:defRPr sz="1600"/>
            </a:lvl6pPr>
            <a:lvl7pPr marL="4769220" indent="0">
              <a:buNone/>
              <a:defRPr sz="1600"/>
            </a:lvl7pPr>
            <a:lvl8pPr marL="5564092" indent="0">
              <a:buNone/>
              <a:defRPr sz="1600"/>
            </a:lvl8pPr>
            <a:lvl9pPr marL="6358964" indent="0">
              <a:buNone/>
              <a:defRPr sz="1600"/>
            </a:lvl9pPr>
          </a:lstStyle>
          <a:p>
            <a:pPr lvl="0"/>
            <a:r>
              <a:rPr lang="en-US"/>
              <a:t>Click to edit Master text styles</a:t>
            </a:r>
          </a:p>
        </p:txBody>
      </p:sp>
    </p:spTree>
    <p:extLst>
      <p:ext uri="{BB962C8B-B14F-4D97-AF65-F5344CB8AC3E}">
        <p14:creationId xmlns:p14="http://schemas.microsoft.com/office/powerpoint/2010/main" val="1960826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8465" y="9600912"/>
            <a:ext cx="14631848" cy="1134600"/>
          </a:xfrm>
        </p:spPr>
        <p:txBody>
          <a:bodyPr anchor="b"/>
          <a:lstStyle>
            <a:lvl1pPr algn="l">
              <a:defRPr sz="3600" b="1"/>
            </a:lvl1pPr>
          </a:lstStyle>
          <a:p>
            <a:r>
              <a:rPr lang="en-US"/>
              <a:t>Click to edit Master title style</a:t>
            </a:r>
            <a:endParaRPr lang="en-GB"/>
          </a:p>
        </p:txBody>
      </p:sp>
      <p:sp>
        <p:nvSpPr>
          <p:cNvPr id="3" name="Picture Placeholder 2"/>
          <p:cNvSpPr>
            <a:spLocks noGrp="1"/>
          </p:cNvSpPr>
          <p:nvPr>
            <p:ph type="pic" idx="1"/>
          </p:nvPr>
        </p:nvSpPr>
        <p:spPr>
          <a:xfrm>
            <a:off x="4778465" y="1226752"/>
            <a:ext cx="14631848" cy="8227296"/>
          </a:xfrm>
        </p:spPr>
        <p:txBody>
          <a:bodyPr/>
          <a:lstStyle>
            <a:lvl1pPr marL="0" indent="0">
              <a:buNone/>
              <a:defRPr sz="5600"/>
            </a:lvl1pPr>
            <a:lvl2pPr marL="794820" indent="0">
              <a:buNone/>
              <a:defRPr sz="5000"/>
            </a:lvl2pPr>
            <a:lvl3pPr marL="1589714" indent="0">
              <a:buNone/>
              <a:defRPr sz="4200"/>
            </a:lvl3pPr>
            <a:lvl4pPr marL="2384606" indent="0">
              <a:buNone/>
              <a:defRPr sz="3600"/>
            </a:lvl4pPr>
            <a:lvl5pPr marL="3179478" indent="0">
              <a:buNone/>
              <a:defRPr sz="3600"/>
            </a:lvl5pPr>
            <a:lvl6pPr marL="3974348" indent="0">
              <a:buNone/>
              <a:defRPr sz="3600"/>
            </a:lvl6pPr>
            <a:lvl7pPr marL="4769220" indent="0">
              <a:buNone/>
              <a:defRPr sz="3600"/>
            </a:lvl7pPr>
            <a:lvl8pPr marL="5564092" indent="0">
              <a:buNone/>
              <a:defRPr sz="3600"/>
            </a:lvl8pPr>
            <a:lvl9pPr marL="6358964" indent="0">
              <a:buNone/>
              <a:defRPr sz="3600"/>
            </a:lvl9pPr>
          </a:lstStyle>
          <a:p>
            <a:pPr lvl="0"/>
            <a:endParaRPr lang="en-GB" noProof="0"/>
          </a:p>
        </p:txBody>
      </p:sp>
      <p:sp>
        <p:nvSpPr>
          <p:cNvPr id="4" name="Text Placeholder 3"/>
          <p:cNvSpPr>
            <a:spLocks noGrp="1"/>
          </p:cNvSpPr>
          <p:nvPr>
            <p:ph type="body" sz="half" idx="2"/>
          </p:nvPr>
        </p:nvSpPr>
        <p:spPr>
          <a:xfrm>
            <a:off x="4778465" y="10735514"/>
            <a:ext cx="14631848" cy="1609752"/>
          </a:xfrm>
        </p:spPr>
        <p:txBody>
          <a:bodyPr/>
          <a:lstStyle>
            <a:lvl1pPr marL="0" indent="0">
              <a:buNone/>
              <a:defRPr sz="2400"/>
            </a:lvl1pPr>
            <a:lvl2pPr marL="794820" indent="0">
              <a:buNone/>
              <a:defRPr sz="2200"/>
            </a:lvl2pPr>
            <a:lvl3pPr marL="1589714" indent="0">
              <a:buNone/>
              <a:defRPr sz="1800"/>
            </a:lvl3pPr>
            <a:lvl4pPr marL="2384606" indent="0">
              <a:buNone/>
              <a:defRPr sz="1600"/>
            </a:lvl4pPr>
            <a:lvl5pPr marL="3179478" indent="0">
              <a:buNone/>
              <a:defRPr sz="1600"/>
            </a:lvl5pPr>
            <a:lvl6pPr marL="3974348" indent="0">
              <a:buNone/>
              <a:defRPr sz="1600"/>
            </a:lvl6pPr>
            <a:lvl7pPr marL="4769220" indent="0">
              <a:buNone/>
              <a:defRPr sz="1600"/>
            </a:lvl7pPr>
            <a:lvl8pPr marL="5564092" indent="0">
              <a:buNone/>
              <a:defRPr sz="1600"/>
            </a:lvl8pPr>
            <a:lvl9pPr marL="6358964" indent="0">
              <a:buNone/>
              <a:defRPr sz="1600"/>
            </a:lvl9pPr>
          </a:lstStyle>
          <a:p>
            <a:pPr lvl="0"/>
            <a:r>
              <a:rPr lang="en-US"/>
              <a:t>Click to edit Master text styles</a:t>
            </a:r>
          </a:p>
        </p:txBody>
      </p:sp>
    </p:spTree>
    <p:extLst>
      <p:ext uri="{BB962C8B-B14F-4D97-AF65-F5344CB8AC3E}">
        <p14:creationId xmlns:p14="http://schemas.microsoft.com/office/powerpoint/2010/main" val="624219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3754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288000" y="2"/>
            <a:ext cx="6096000" cy="11985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2"/>
            <a:ext cx="17940485" cy="1198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7851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926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31487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823" y="8814761"/>
            <a:ext cx="20727848" cy="2724194"/>
          </a:xfrm>
        </p:spPr>
        <p:txBody>
          <a:bodyPr anchor="t"/>
          <a:lstStyle>
            <a:lvl1pPr algn="l">
              <a:defRPr sz="6840" b="1" cap="all"/>
            </a:lvl1pPr>
          </a:lstStyle>
          <a:p>
            <a:r>
              <a:rPr lang="en-US"/>
              <a:t>Click to edit Master title style</a:t>
            </a:r>
            <a:endParaRPr lang="en-GB"/>
          </a:p>
        </p:txBody>
      </p:sp>
      <p:sp>
        <p:nvSpPr>
          <p:cNvPr id="3" name="Text Placeholder 2"/>
          <p:cNvSpPr>
            <a:spLocks noGrp="1"/>
          </p:cNvSpPr>
          <p:nvPr>
            <p:ph type="body" idx="1"/>
          </p:nvPr>
        </p:nvSpPr>
        <p:spPr>
          <a:xfrm>
            <a:off x="1925823" y="5814116"/>
            <a:ext cx="20727848" cy="3000644"/>
          </a:xfrm>
        </p:spPr>
        <p:txBody>
          <a:bodyPr anchor="b"/>
          <a:lstStyle>
            <a:lvl1pPr marL="0" indent="0">
              <a:buNone/>
              <a:defRPr sz="3592"/>
            </a:lvl1pPr>
            <a:lvl2pPr marL="781630" indent="0">
              <a:buNone/>
              <a:defRPr sz="3078"/>
            </a:lvl2pPr>
            <a:lvl3pPr marL="1563254" indent="0">
              <a:buNone/>
              <a:defRPr sz="2736"/>
            </a:lvl3pPr>
            <a:lvl4pPr marL="2344882" indent="0">
              <a:buNone/>
              <a:defRPr sz="2394"/>
            </a:lvl4pPr>
            <a:lvl5pPr marL="3126508" indent="0">
              <a:buNone/>
              <a:defRPr sz="2394"/>
            </a:lvl5pPr>
            <a:lvl6pPr marL="3908138" indent="0">
              <a:buNone/>
              <a:defRPr sz="2394"/>
            </a:lvl6pPr>
            <a:lvl7pPr marL="4689766" indent="0">
              <a:buNone/>
              <a:defRPr sz="2394"/>
            </a:lvl7pPr>
            <a:lvl8pPr marL="5471394" indent="0">
              <a:buNone/>
              <a:defRPr sz="2394"/>
            </a:lvl8pPr>
            <a:lvl9pPr marL="6253020" indent="0">
              <a:buNone/>
              <a:defRPr sz="2394"/>
            </a:lvl9pPr>
          </a:lstStyle>
          <a:p>
            <a:pPr lvl="0"/>
            <a:r>
              <a:rPr lang="en-US"/>
              <a:t>Click to edit Master text styles</a:t>
            </a:r>
          </a:p>
        </p:txBody>
      </p:sp>
    </p:spTree>
    <p:extLst>
      <p:ext uri="{BB962C8B-B14F-4D97-AF65-F5344CB8AC3E}">
        <p14:creationId xmlns:p14="http://schemas.microsoft.com/office/powerpoint/2010/main" val="3522360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180113" y="2761631"/>
            <a:ext cx="10881576" cy="9223670"/>
          </a:xfrm>
        </p:spPr>
        <p:txBody>
          <a:bodyPr/>
          <a:lstStyle>
            <a:lvl1pPr>
              <a:defRPr sz="4960"/>
            </a:lvl1pPr>
            <a:lvl2pPr>
              <a:defRPr sz="4104"/>
            </a:lvl2pPr>
            <a:lvl3pPr>
              <a:defRPr sz="3592"/>
            </a:lvl3pPr>
            <a:lvl4pPr>
              <a:defRPr sz="3078"/>
            </a:lvl4pPr>
            <a:lvl5pPr>
              <a:defRPr sz="3078"/>
            </a:lvl5pPr>
            <a:lvl6pPr>
              <a:defRPr sz="3078"/>
            </a:lvl6pPr>
            <a:lvl7pPr>
              <a:defRPr sz="3078"/>
            </a:lvl7pPr>
            <a:lvl8pPr>
              <a:defRPr sz="3078"/>
            </a:lvl8pPr>
            <a:lvl9pPr>
              <a:defRPr sz="30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2409201" y="2761631"/>
            <a:ext cx="10881576" cy="9223670"/>
          </a:xfrm>
        </p:spPr>
        <p:txBody>
          <a:bodyPr/>
          <a:lstStyle>
            <a:lvl1pPr>
              <a:defRPr sz="4960"/>
            </a:lvl1pPr>
            <a:lvl2pPr>
              <a:defRPr sz="4104"/>
            </a:lvl2pPr>
            <a:lvl3pPr>
              <a:defRPr sz="3592"/>
            </a:lvl3pPr>
            <a:lvl4pPr>
              <a:defRPr sz="3078"/>
            </a:lvl4pPr>
            <a:lvl5pPr>
              <a:defRPr sz="3078"/>
            </a:lvl5pPr>
            <a:lvl6pPr>
              <a:defRPr sz="3078"/>
            </a:lvl6pPr>
            <a:lvl7pPr>
              <a:defRPr sz="3078"/>
            </a:lvl7pPr>
            <a:lvl8pPr>
              <a:defRPr sz="3078"/>
            </a:lvl8pPr>
            <a:lvl9pPr>
              <a:defRPr sz="30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1973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963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932" y="550028"/>
            <a:ext cx="21944152" cy="228648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219932" y="3069761"/>
            <a:ext cx="10772979" cy="1278586"/>
          </a:xfrm>
        </p:spPr>
        <p:txBody>
          <a:bodyPr anchor="b"/>
          <a:lstStyle>
            <a:lvl1pPr marL="0" indent="0">
              <a:buNone/>
              <a:defRPr sz="4104" b="1"/>
            </a:lvl1pPr>
            <a:lvl2pPr marL="781630" indent="0">
              <a:buNone/>
              <a:defRPr sz="3592" b="1"/>
            </a:lvl2pPr>
            <a:lvl3pPr marL="1563254" indent="0">
              <a:buNone/>
              <a:defRPr sz="3078" b="1"/>
            </a:lvl3pPr>
            <a:lvl4pPr marL="2344882" indent="0">
              <a:buNone/>
              <a:defRPr sz="2736" b="1"/>
            </a:lvl4pPr>
            <a:lvl5pPr marL="3126508" indent="0">
              <a:buNone/>
              <a:defRPr sz="2736" b="1"/>
            </a:lvl5pPr>
            <a:lvl6pPr marL="3908138" indent="0">
              <a:buNone/>
              <a:defRPr sz="2736" b="1"/>
            </a:lvl6pPr>
            <a:lvl7pPr marL="4689766" indent="0">
              <a:buNone/>
              <a:defRPr sz="2736" b="1"/>
            </a:lvl7pPr>
            <a:lvl8pPr marL="5471394" indent="0">
              <a:buNone/>
              <a:defRPr sz="2736" b="1"/>
            </a:lvl8pPr>
            <a:lvl9pPr marL="6253020" indent="0">
              <a:buNone/>
              <a:defRPr sz="2736" b="1"/>
            </a:lvl9pPr>
          </a:lstStyle>
          <a:p>
            <a:pPr lvl="0"/>
            <a:r>
              <a:rPr lang="en-US"/>
              <a:t>Click to edit Master text styles</a:t>
            </a:r>
          </a:p>
        </p:txBody>
      </p:sp>
      <p:sp>
        <p:nvSpPr>
          <p:cNvPr id="4" name="Content Placeholder 3"/>
          <p:cNvSpPr>
            <a:spLocks noGrp="1"/>
          </p:cNvSpPr>
          <p:nvPr>
            <p:ph sz="half" idx="2"/>
          </p:nvPr>
        </p:nvSpPr>
        <p:spPr>
          <a:xfrm>
            <a:off x="1219932" y="4348349"/>
            <a:ext cx="10772979" cy="7904770"/>
          </a:xfrm>
        </p:spPr>
        <p:txBody>
          <a:bodyPr/>
          <a:lstStyle>
            <a:lvl1pPr>
              <a:defRPr sz="4104"/>
            </a:lvl1pPr>
            <a:lvl2pPr>
              <a:defRPr sz="3592"/>
            </a:lvl2pPr>
            <a:lvl3pPr>
              <a:defRPr sz="3078"/>
            </a:lvl3pPr>
            <a:lvl4pPr>
              <a:defRPr sz="2736"/>
            </a:lvl4pPr>
            <a:lvl5pPr>
              <a:defRPr sz="2736"/>
            </a:lvl5pPr>
            <a:lvl6pPr>
              <a:defRPr sz="2736"/>
            </a:lvl6pPr>
            <a:lvl7pPr>
              <a:defRPr sz="2736"/>
            </a:lvl7pPr>
            <a:lvl8pPr>
              <a:defRPr sz="2736"/>
            </a:lvl8pPr>
            <a:lvl9pPr>
              <a:defRPr sz="27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2387484" y="3069761"/>
            <a:ext cx="10776600" cy="1278586"/>
          </a:xfrm>
        </p:spPr>
        <p:txBody>
          <a:bodyPr anchor="b"/>
          <a:lstStyle>
            <a:lvl1pPr marL="0" indent="0">
              <a:buNone/>
              <a:defRPr sz="4104" b="1"/>
            </a:lvl1pPr>
            <a:lvl2pPr marL="781630" indent="0">
              <a:buNone/>
              <a:defRPr sz="3592" b="1"/>
            </a:lvl2pPr>
            <a:lvl3pPr marL="1563254" indent="0">
              <a:buNone/>
              <a:defRPr sz="3078" b="1"/>
            </a:lvl3pPr>
            <a:lvl4pPr marL="2344882" indent="0">
              <a:buNone/>
              <a:defRPr sz="2736" b="1"/>
            </a:lvl4pPr>
            <a:lvl5pPr marL="3126508" indent="0">
              <a:buNone/>
              <a:defRPr sz="2736" b="1"/>
            </a:lvl5pPr>
            <a:lvl6pPr marL="3908138" indent="0">
              <a:buNone/>
              <a:defRPr sz="2736" b="1"/>
            </a:lvl6pPr>
            <a:lvl7pPr marL="4689766" indent="0">
              <a:buNone/>
              <a:defRPr sz="2736" b="1"/>
            </a:lvl7pPr>
            <a:lvl8pPr marL="5471394" indent="0">
              <a:buNone/>
              <a:defRPr sz="2736" b="1"/>
            </a:lvl8pPr>
            <a:lvl9pPr marL="6253020" indent="0">
              <a:buNone/>
              <a:defRPr sz="2736" b="1"/>
            </a:lvl9pPr>
          </a:lstStyle>
          <a:p>
            <a:pPr lvl="0"/>
            <a:r>
              <a:rPr lang="en-US"/>
              <a:t>Click to edit Master text styles</a:t>
            </a:r>
          </a:p>
        </p:txBody>
      </p:sp>
      <p:sp>
        <p:nvSpPr>
          <p:cNvPr id="6" name="Content Placeholder 5"/>
          <p:cNvSpPr>
            <a:spLocks noGrp="1"/>
          </p:cNvSpPr>
          <p:nvPr>
            <p:ph sz="quarter" idx="4"/>
          </p:nvPr>
        </p:nvSpPr>
        <p:spPr>
          <a:xfrm>
            <a:off x="12387484" y="4348349"/>
            <a:ext cx="10776600" cy="7904770"/>
          </a:xfrm>
        </p:spPr>
        <p:txBody>
          <a:bodyPr/>
          <a:lstStyle>
            <a:lvl1pPr>
              <a:defRPr sz="4104"/>
            </a:lvl1pPr>
            <a:lvl2pPr>
              <a:defRPr sz="3592"/>
            </a:lvl2pPr>
            <a:lvl3pPr>
              <a:defRPr sz="3078"/>
            </a:lvl3pPr>
            <a:lvl4pPr>
              <a:defRPr sz="2736"/>
            </a:lvl4pPr>
            <a:lvl5pPr>
              <a:defRPr sz="2736"/>
            </a:lvl5pPr>
            <a:lvl6pPr>
              <a:defRPr sz="2736"/>
            </a:lvl6pPr>
            <a:lvl7pPr>
              <a:defRPr sz="2736"/>
            </a:lvl7pPr>
            <a:lvl8pPr>
              <a:defRPr sz="2736"/>
            </a:lvl8pPr>
            <a:lvl9pPr>
              <a:defRPr sz="27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81604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14175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3922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932" y="547148"/>
            <a:ext cx="8021816" cy="2323916"/>
          </a:xfrm>
        </p:spPr>
        <p:txBody>
          <a:bodyPr anchor="b"/>
          <a:lstStyle>
            <a:lvl1pPr algn="l">
              <a:defRPr sz="3592" b="1"/>
            </a:lvl1pPr>
          </a:lstStyle>
          <a:p>
            <a:r>
              <a:rPr lang="en-US"/>
              <a:t>Click to edit Master title style</a:t>
            </a:r>
            <a:endParaRPr lang="en-GB"/>
          </a:p>
        </p:txBody>
      </p:sp>
      <p:sp>
        <p:nvSpPr>
          <p:cNvPr id="3" name="Content Placeholder 2"/>
          <p:cNvSpPr>
            <a:spLocks noGrp="1"/>
          </p:cNvSpPr>
          <p:nvPr>
            <p:ph idx="1"/>
          </p:nvPr>
        </p:nvSpPr>
        <p:spPr>
          <a:xfrm>
            <a:off x="9534961" y="547142"/>
            <a:ext cx="13629123" cy="11705972"/>
          </a:xfrm>
        </p:spPr>
        <p:txBody>
          <a:bodyPr/>
          <a:lstStyle>
            <a:lvl1pPr>
              <a:defRPr sz="5472"/>
            </a:lvl1pPr>
            <a:lvl2pPr>
              <a:defRPr sz="4960"/>
            </a:lvl2pPr>
            <a:lvl3pPr>
              <a:defRPr sz="4104"/>
            </a:lvl3pPr>
            <a:lvl4pPr>
              <a:defRPr sz="3592"/>
            </a:lvl4pPr>
            <a:lvl5pPr>
              <a:defRPr sz="3592"/>
            </a:lvl5pPr>
            <a:lvl6pPr>
              <a:defRPr sz="3592"/>
            </a:lvl6pPr>
            <a:lvl7pPr>
              <a:defRPr sz="3592"/>
            </a:lvl7pPr>
            <a:lvl8pPr>
              <a:defRPr sz="3592"/>
            </a:lvl8pPr>
            <a:lvl9pPr>
              <a:defRPr sz="35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219932" y="2871065"/>
            <a:ext cx="8021816" cy="9382054"/>
          </a:xfrm>
        </p:spPr>
        <p:txBody>
          <a:bodyPr/>
          <a:lstStyle>
            <a:lvl1pPr marL="0" indent="0">
              <a:buNone/>
              <a:defRPr sz="2394"/>
            </a:lvl1pPr>
            <a:lvl2pPr marL="781630" indent="0">
              <a:buNone/>
              <a:defRPr sz="2224"/>
            </a:lvl2pPr>
            <a:lvl3pPr marL="1563254" indent="0">
              <a:buNone/>
              <a:defRPr sz="1710"/>
            </a:lvl3pPr>
            <a:lvl4pPr marL="2344882" indent="0">
              <a:buNone/>
              <a:defRPr sz="1540"/>
            </a:lvl4pPr>
            <a:lvl5pPr marL="3126508" indent="0">
              <a:buNone/>
              <a:defRPr sz="1540"/>
            </a:lvl5pPr>
            <a:lvl6pPr marL="3908138" indent="0">
              <a:buNone/>
              <a:defRPr sz="1540"/>
            </a:lvl6pPr>
            <a:lvl7pPr marL="4689766" indent="0">
              <a:buNone/>
              <a:defRPr sz="1540"/>
            </a:lvl7pPr>
            <a:lvl8pPr marL="5471394" indent="0">
              <a:buNone/>
              <a:defRPr sz="1540"/>
            </a:lvl8pPr>
            <a:lvl9pPr marL="6253020" indent="0">
              <a:buNone/>
              <a:defRPr sz="1540"/>
            </a:lvl9pPr>
          </a:lstStyle>
          <a:p>
            <a:pPr lvl="0"/>
            <a:r>
              <a:rPr lang="en-US"/>
              <a:t>Click to edit Master text styles</a:t>
            </a:r>
          </a:p>
        </p:txBody>
      </p:sp>
    </p:spTree>
    <p:extLst>
      <p:ext uri="{BB962C8B-B14F-4D97-AF65-F5344CB8AC3E}">
        <p14:creationId xmlns:p14="http://schemas.microsoft.com/office/powerpoint/2010/main" val="2022829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8345" y="9600912"/>
            <a:ext cx="14631848" cy="1134600"/>
          </a:xfrm>
        </p:spPr>
        <p:txBody>
          <a:bodyPr anchor="b"/>
          <a:lstStyle>
            <a:lvl1pPr algn="l">
              <a:defRPr sz="3592" b="1"/>
            </a:lvl1pPr>
          </a:lstStyle>
          <a:p>
            <a:r>
              <a:rPr lang="en-US"/>
              <a:t>Click to edit Master title style</a:t>
            </a:r>
            <a:endParaRPr lang="en-GB"/>
          </a:p>
        </p:txBody>
      </p:sp>
      <p:sp>
        <p:nvSpPr>
          <p:cNvPr id="3" name="Picture Placeholder 2"/>
          <p:cNvSpPr>
            <a:spLocks noGrp="1"/>
          </p:cNvSpPr>
          <p:nvPr>
            <p:ph type="pic" idx="1"/>
          </p:nvPr>
        </p:nvSpPr>
        <p:spPr>
          <a:xfrm>
            <a:off x="4778345" y="1226752"/>
            <a:ext cx="14631848" cy="8227296"/>
          </a:xfrm>
        </p:spPr>
        <p:txBody>
          <a:bodyPr/>
          <a:lstStyle>
            <a:lvl1pPr marL="0" indent="0">
              <a:buNone/>
              <a:defRPr sz="5472"/>
            </a:lvl1pPr>
            <a:lvl2pPr marL="781630" indent="0">
              <a:buNone/>
              <a:defRPr sz="4960"/>
            </a:lvl2pPr>
            <a:lvl3pPr marL="1563254" indent="0">
              <a:buNone/>
              <a:defRPr sz="4104"/>
            </a:lvl3pPr>
            <a:lvl4pPr marL="2344882" indent="0">
              <a:buNone/>
              <a:defRPr sz="3592"/>
            </a:lvl4pPr>
            <a:lvl5pPr marL="3126508" indent="0">
              <a:buNone/>
              <a:defRPr sz="3592"/>
            </a:lvl5pPr>
            <a:lvl6pPr marL="3908138" indent="0">
              <a:buNone/>
              <a:defRPr sz="3592"/>
            </a:lvl6pPr>
            <a:lvl7pPr marL="4689766" indent="0">
              <a:buNone/>
              <a:defRPr sz="3592"/>
            </a:lvl7pPr>
            <a:lvl8pPr marL="5471394" indent="0">
              <a:buNone/>
              <a:defRPr sz="3592"/>
            </a:lvl8pPr>
            <a:lvl9pPr marL="6253020" indent="0">
              <a:buNone/>
              <a:defRPr sz="3592"/>
            </a:lvl9pPr>
          </a:lstStyle>
          <a:p>
            <a:pPr lvl="0"/>
            <a:endParaRPr lang="en-GB" noProof="0"/>
          </a:p>
        </p:txBody>
      </p:sp>
      <p:sp>
        <p:nvSpPr>
          <p:cNvPr id="4" name="Text Placeholder 3"/>
          <p:cNvSpPr>
            <a:spLocks noGrp="1"/>
          </p:cNvSpPr>
          <p:nvPr>
            <p:ph type="body" sz="half" idx="2"/>
          </p:nvPr>
        </p:nvSpPr>
        <p:spPr>
          <a:xfrm>
            <a:off x="4778345" y="10735514"/>
            <a:ext cx="14631848" cy="1609752"/>
          </a:xfrm>
        </p:spPr>
        <p:txBody>
          <a:bodyPr/>
          <a:lstStyle>
            <a:lvl1pPr marL="0" indent="0">
              <a:buNone/>
              <a:defRPr sz="2394"/>
            </a:lvl1pPr>
            <a:lvl2pPr marL="781630" indent="0">
              <a:buNone/>
              <a:defRPr sz="2224"/>
            </a:lvl2pPr>
            <a:lvl3pPr marL="1563254" indent="0">
              <a:buNone/>
              <a:defRPr sz="1710"/>
            </a:lvl3pPr>
            <a:lvl4pPr marL="2344882" indent="0">
              <a:buNone/>
              <a:defRPr sz="1540"/>
            </a:lvl4pPr>
            <a:lvl5pPr marL="3126508" indent="0">
              <a:buNone/>
              <a:defRPr sz="1540"/>
            </a:lvl5pPr>
            <a:lvl6pPr marL="3908138" indent="0">
              <a:buNone/>
              <a:defRPr sz="1540"/>
            </a:lvl6pPr>
            <a:lvl7pPr marL="4689766" indent="0">
              <a:buNone/>
              <a:defRPr sz="1540"/>
            </a:lvl7pPr>
            <a:lvl8pPr marL="5471394" indent="0">
              <a:buNone/>
              <a:defRPr sz="1540"/>
            </a:lvl8pPr>
            <a:lvl9pPr marL="6253020" indent="0">
              <a:buNone/>
              <a:defRPr sz="1540"/>
            </a:lvl9pPr>
          </a:lstStyle>
          <a:p>
            <a:pPr lvl="0"/>
            <a:r>
              <a:rPr lang="en-US"/>
              <a:t>Click to edit Master text styles</a:t>
            </a:r>
          </a:p>
        </p:txBody>
      </p:sp>
    </p:spTree>
    <p:extLst>
      <p:ext uri="{BB962C8B-B14F-4D97-AF65-F5344CB8AC3E}">
        <p14:creationId xmlns:p14="http://schemas.microsoft.com/office/powerpoint/2010/main" val="737335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9510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288000" y="2"/>
            <a:ext cx="6096000" cy="11985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2"/>
            <a:ext cx="17940485" cy="1198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9490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3592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5559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817" y="8814757"/>
            <a:ext cx="20727848" cy="2724194"/>
          </a:xfrm>
        </p:spPr>
        <p:txBody>
          <a:bodyPr anchor="t"/>
          <a:lstStyle>
            <a:lvl1pPr algn="l">
              <a:defRPr sz="6840" b="1" cap="all"/>
            </a:lvl1pPr>
          </a:lstStyle>
          <a:p>
            <a:r>
              <a:rPr lang="en-US"/>
              <a:t>Click to edit Master title style</a:t>
            </a:r>
          </a:p>
        </p:txBody>
      </p:sp>
      <p:sp>
        <p:nvSpPr>
          <p:cNvPr id="3" name="Text Placeholder 2"/>
          <p:cNvSpPr>
            <a:spLocks noGrp="1"/>
          </p:cNvSpPr>
          <p:nvPr>
            <p:ph type="body" idx="1"/>
          </p:nvPr>
        </p:nvSpPr>
        <p:spPr>
          <a:xfrm>
            <a:off x="1925817" y="5814112"/>
            <a:ext cx="20727848" cy="3000644"/>
          </a:xfrm>
        </p:spPr>
        <p:txBody>
          <a:bodyPr anchor="b"/>
          <a:lstStyle>
            <a:lvl1pPr marL="0" indent="0">
              <a:buNone/>
              <a:defRPr sz="3420"/>
            </a:lvl1pPr>
            <a:lvl2pPr marL="781904" indent="0">
              <a:buNone/>
              <a:defRPr sz="3078"/>
            </a:lvl2pPr>
            <a:lvl3pPr marL="1563806" indent="0">
              <a:buNone/>
              <a:defRPr sz="2736"/>
            </a:lvl3pPr>
            <a:lvl4pPr marL="2345710" indent="0">
              <a:buNone/>
              <a:defRPr sz="2394"/>
            </a:lvl4pPr>
            <a:lvl5pPr marL="3127614" indent="0">
              <a:buNone/>
              <a:defRPr sz="2394"/>
            </a:lvl5pPr>
            <a:lvl6pPr marL="3909518" indent="0">
              <a:buNone/>
              <a:defRPr sz="2394"/>
            </a:lvl6pPr>
            <a:lvl7pPr marL="4691420" indent="0">
              <a:buNone/>
              <a:defRPr sz="2394"/>
            </a:lvl7pPr>
            <a:lvl8pPr marL="5473324" indent="0">
              <a:buNone/>
              <a:defRPr sz="2394"/>
            </a:lvl8pPr>
            <a:lvl9pPr marL="6255228" indent="0">
              <a:buNone/>
              <a:defRPr sz="2394"/>
            </a:lvl9pPr>
          </a:lstStyle>
          <a:p>
            <a:pPr lvl="0"/>
            <a:r>
              <a:rPr lang="en-US"/>
              <a:t>Click to edit Master text styles</a:t>
            </a:r>
          </a:p>
        </p:txBody>
      </p:sp>
    </p:spTree>
    <p:extLst>
      <p:ext uri="{BB962C8B-B14F-4D97-AF65-F5344CB8AC3E}">
        <p14:creationId xmlns:p14="http://schemas.microsoft.com/office/powerpoint/2010/main" val="2698061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8" y="8813829"/>
            <a:ext cx="20726400" cy="2724150"/>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926168" y="5813427"/>
            <a:ext cx="20726400" cy="3000374"/>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512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48886" y="3000647"/>
            <a:ext cx="10689717" cy="8702446"/>
          </a:xfrm>
        </p:spPr>
        <p:txBody>
          <a:bodyPr/>
          <a:lstStyle>
            <a:lvl1pPr>
              <a:defRPr sz="4788"/>
            </a:lvl1pPr>
            <a:lvl2pPr>
              <a:defRPr sz="4104"/>
            </a:lvl2pPr>
            <a:lvl3pPr>
              <a:defRPr sz="3420"/>
            </a:lvl3pPr>
            <a:lvl4pPr>
              <a:defRPr sz="3078"/>
            </a:lvl4pPr>
            <a:lvl5pPr>
              <a:defRPr sz="3078"/>
            </a:lvl5pPr>
            <a:lvl6pPr>
              <a:defRPr sz="3078"/>
            </a:lvl6pPr>
            <a:lvl7pPr>
              <a:defRPr sz="3078"/>
            </a:lvl7pPr>
            <a:lvl8pPr>
              <a:defRPr sz="3078"/>
            </a:lvl8pPr>
            <a:lvl9pPr>
              <a:defRPr sz="30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86120" y="3000647"/>
            <a:ext cx="10693339" cy="8702446"/>
          </a:xfrm>
        </p:spPr>
        <p:txBody>
          <a:bodyPr/>
          <a:lstStyle>
            <a:lvl1pPr>
              <a:defRPr sz="4788"/>
            </a:lvl1pPr>
            <a:lvl2pPr>
              <a:defRPr sz="4104"/>
            </a:lvl2pPr>
            <a:lvl3pPr>
              <a:defRPr sz="3420"/>
            </a:lvl3pPr>
            <a:lvl4pPr>
              <a:defRPr sz="3078"/>
            </a:lvl4pPr>
            <a:lvl5pPr>
              <a:defRPr sz="3078"/>
            </a:lvl5pPr>
            <a:lvl6pPr>
              <a:defRPr sz="3078"/>
            </a:lvl6pPr>
            <a:lvl7pPr>
              <a:defRPr sz="3078"/>
            </a:lvl7pPr>
            <a:lvl8pPr>
              <a:defRPr sz="3078"/>
            </a:lvl8pPr>
            <a:lvl9pPr>
              <a:defRPr sz="30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7488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927" y="550024"/>
            <a:ext cx="21944152" cy="228648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926" y="3069759"/>
            <a:ext cx="10772979" cy="1278586"/>
          </a:xfrm>
        </p:spPr>
        <p:txBody>
          <a:bodyPr anchor="b"/>
          <a:lstStyle>
            <a:lvl1pPr marL="0" indent="0">
              <a:buNone/>
              <a:defRPr sz="4104" b="1"/>
            </a:lvl1pPr>
            <a:lvl2pPr marL="781904" indent="0">
              <a:buNone/>
              <a:defRPr sz="3420" b="1"/>
            </a:lvl2pPr>
            <a:lvl3pPr marL="1563806" indent="0">
              <a:buNone/>
              <a:defRPr sz="3078" b="1"/>
            </a:lvl3pPr>
            <a:lvl4pPr marL="2345710" indent="0">
              <a:buNone/>
              <a:defRPr sz="2736" b="1"/>
            </a:lvl4pPr>
            <a:lvl5pPr marL="3127614" indent="0">
              <a:buNone/>
              <a:defRPr sz="2736" b="1"/>
            </a:lvl5pPr>
            <a:lvl6pPr marL="3909518" indent="0">
              <a:buNone/>
              <a:defRPr sz="2736" b="1"/>
            </a:lvl6pPr>
            <a:lvl7pPr marL="4691420" indent="0">
              <a:buNone/>
              <a:defRPr sz="2736" b="1"/>
            </a:lvl7pPr>
            <a:lvl8pPr marL="5473324" indent="0">
              <a:buNone/>
              <a:defRPr sz="2736" b="1"/>
            </a:lvl8pPr>
            <a:lvl9pPr marL="6255228" indent="0">
              <a:buNone/>
              <a:defRPr sz="2736" b="1"/>
            </a:lvl9pPr>
          </a:lstStyle>
          <a:p>
            <a:pPr lvl="0"/>
            <a:r>
              <a:rPr lang="en-US"/>
              <a:t>Click to edit Master text styles</a:t>
            </a:r>
          </a:p>
        </p:txBody>
      </p:sp>
      <p:sp>
        <p:nvSpPr>
          <p:cNvPr id="4" name="Content Placeholder 3"/>
          <p:cNvSpPr>
            <a:spLocks noGrp="1"/>
          </p:cNvSpPr>
          <p:nvPr>
            <p:ph sz="half" idx="2"/>
          </p:nvPr>
        </p:nvSpPr>
        <p:spPr>
          <a:xfrm>
            <a:off x="1219926" y="4348345"/>
            <a:ext cx="10772979" cy="7904770"/>
          </a:xfrm>
        </p:spPr>
        <p:txBody>
          <a:bodyPr/>
          <a:lstStyle>
            <a:lvl1pPr>
              <a:defRPr sz="4104"/>
            </a:lvl1pPr>
            <a:lvl2pPr>
              <a:defRPr sz="3420"/>
            </a:lvl2pPr>
            <a:lvl3pPr>
              <a:defRPr sz="3078"/>
            </a:lvl3pPr>
            <a:lvl4pPr>
              <a:defRPr sz="2736"/>
            </a:lvl4pPr>
            <a:lvl5pPr>
              <a:defRPr sz="2736"/>
            </a:lvl5pPr>
            <a:lvl6pPr>
              <a:defRPr sz="2736"/>
            </a:lvl6pPr>
            <a:lvl7pPr>
              <a:defRPr sz="2736"/>
            </a:lvl7pPr>
            <a:lvl8pPr>
              <a:defRPr sz="2736"/>
            </a:lvl8pPr>
            <a:lvl9pPr>
              <a:defRPr sz="27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7479" y="3069759"/>
            <a:ext cx="10776600" cy="1278586"/>
          </a:xfrm>
        </p:spPr>
        <p:txBody>
          <a:bodyPr anchor="b"/>
          <a:lstStyle>
            <a:lvl1pPr marL="0" indent="0">
              <a:buNone/>
              <a:defRPr sz="4104" b="1"/>
            </a:lvl1pPr>
            <a:lvl2pPr marL="781904" indent="0">
              <a:buNone/>
              <a:defRPr sz="3420" b="1"/>
            </a:lvl2pPr>
            <a:lvl3pPr marL="1563806" indent="0">
              <a:buNone/>
              <a:defRPr sz="3078" b="1"/>
            </a:lvl3pPr>
            <a:lvl4pPr marL="2345710" indent="0">
              <a:buNone/>
              <a:defRPr sz="2736" b="1"/>
            </a:lvl4pPr>
            <a:lvl5pPr marL="3127614" indent="0">
              <a:buNone/>
              <a:defRPr sz="2736" b="1"/>
            </a:lvl5pPr>
            <a:lvl6pPr marL="3909518" indent="0">
              <a:buNone/>
              <a:defRPr sz="2736" b="1"/>
            </a:lvl6pPr>
            <a:lvl7pPr marL="4691420" indent="0">
              <a:buNone/>
              <a:defRPr sz="2736" b="1"/>
            </a:lvl7pPr>
            <a:lvl8pPr marL="5473324" indent="0">
              <a:buNone/>
              <a:defRPr sz="2736" b="1"/>
            </a:lvl8pPr>
            <a:lvl9pPr marL="6255228" indent="0">
              <a:buNone/>
              <a:defRPr sz="2736" b="1"/>
            </a:lvl9pPr>
          </a:lstStyle>
          <a:p>
            <a:pPr lvl="0"/>
            <a:r>
              <a:rPr lang="en-US"/>
              <a:t>Click to edit Master text styles</a:t>
            </a:r>
          </a:p>
        </p:txBody>
      </p:sp>
      <p:sp>
        <p:nvSpPr>
          <p:cNvPr id="6" name="Content Placeholder 5"/>
          <p:cNvSpPr>
            <a:spLocks noGrp="1"/>
          </p:cNvSpPr>
          <p:nvPr>
            <p:ph sz="quarter" idx="4"/>
          </p:nvPr>
        </p:nvSpPr>
        <p:spPr>
          <a:xfrm>
            <a:off x="12387479" y="4348345"/>
            <a:ext cx="10776600" cy="7904770"/>
          </a:xfrm>
        </p:spPr>
        <p:txBody>
          <a:bodyPr/>
          <a:lstStyle>
            <a:lvl1pPr>
              <a:defRPr sz="4104"/>
            </a:lvl1pPr>
            <a:lvl2pPr>
              <a:defRPr sz="3420"/>
            </a:lvl2pPr>
            <a:lvl3pPr>
              <a:defRPr sz="3078"/>
            </a:lvl3pPr>
            <a:lvl4pPr>
              <a:defRPr sz="2736"/>
            </a:lvl4pPr>
            <a:lvl5pPr>
              <a:defRPr sz="2736"/>
            </a:lvl5pPr>
            <a:lvl6pPr>
              <a:defRPr sz="2736"/>
            </a:lvl6pPr>
            <a:lvl7pPr>
              <a:defRPr sz="2736"/>
            </a:lvl7pPr>
            <a:lvl8pPr>
              <a:defRPr sz="2736"/>
            </a:lvl8pPr>
            <a:lvl9pPr>
              <a:defRPr sz="27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60575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49630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6995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927" y="547144"/>
            <a:ext cx="8021816" cy="2323916"/>
          </a:xfrm>
        </p:spPr>
        <p:txBody>
          <a:bodyPr anchor="b"/>
          <a:lstStyle>
            <a:lvl1pPr algn="l">
              <a:defRPr sz="3420" b="1"/>
            </a:lvl1pPr>
          </a:lstStyle>
          <a:p>
            <a:r>
              <a:rPr lang="en-US"/>
              <a:t>Click to edit Master title style</a:t>
            </a:r>
          </a:p>
        </p:txBody>
      </p:sp>
      <p:sp>
        <p:nvSpPr>
          <p:cNvPr id="3" name="Content Placeholder 2"/>
          <p:cNvSpPr>
            <a:spLocks noGrp="1"/>
          </p:cNvSpPr>
          <p:nvPr>
            <p:ph idx="1"/>
          </p:nvPr>
        </p:nvSpPr>
        <p:spPr>
          <a:xfrm>
            <a:off x="9534956" y="547142"/>
            <a:ext cx="13629123" cy="11705972"/>
          </a:xfrm>
        </p:spPr>
        <p:txBody>
          <a:bodyPr/>
          <a:lstStyle>
            <a:lvl1pPr>
              <a:defRPr sz="5472"/>
            </a:lvl1pPr>
            <a:lvl2pPr>
              <a:defRPr sz="4788"/>
            </a:lvl2pPr>
            <a:lvl3pPr>
              <a:defRPr sz="4104"/>
            </a:lvl3pPr>
            <a:lvl4pPr>
              <a:defRPr sz="3420"/>
            </a:lvl4pPr>
            <a:lvl5pPr>
              <a:defRPr sz="3420"/>
            </a:lvl5pPr>
            <a:lvl6pPr>
              <a:defRPr sz="3420"/>
            </a:lvl6pPr>
            <a:lvl7pPr>
              <a:defRPr sz="3420"/>
            </a:lvl7pPr>
            <a:lvl8pPr>
              <a:defRPr sz="3420"/>
            </a:lvl8pPr>
            <a:lvl9pPr>
              <a:defRPr sz="34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927" y="2871061"/>
            <a:ext cx="8021816" cy="9382054"/>
          </a:xfrm>
        </p:spPr>
        <p:txBody>
          <a:bodyPr/>
          <a:lstStyle>
            <a:lvl1pPr marL="0" indent="0">
              <a:buNone/>
              <a:defRPr sz="2394"/>
            </a:lvl1pPr>
            <a:lvl2pPr marL="781904" indent="0">
              <a:buNone/>
              <a:defRPr sz="2052"/>
            </a:lvl2pPr>
            <a:lvl3pPr marL="1563806" indent="0">
              <a:buNone/>
              <a:defRPr sz="1710"/>
            </a:lvl3pPr>
            <a:lvl4pPr marL="2345710" indent="0">
              <a:buNone/>
              <a:defRPr sz="1540"/>
            </a:lvl4pPr>
            <a:lvl5pPr marL="3127614" indent="0">
              <a:buNone/>
              <a:defRPr sz="1540"/>
            </a:lvl5pPr>
            <a:lvl6pPr marL="3909518" indent="0">
              <a:buNone/>
              <a:defRPr sz="1540"/>
            </a:lvl6pPr>
            <a:lvl7pPr marL="4691420" indent="0">
              <a:buNone/>
              <a:defRPr sz="1540"/>
            </a:lvl7pPr>
            <a:lvl8pPr marL="5473324" indent="0">
              <a:buNone/>
              <a:defRPr sz="1540"/>
            </a:lvl8pPr>
            <a:lvl9pPr marL="6255228" indent="0">
              <a:buNone/>
              <a:defRPr sz="1540"/>
            </a:lvl9pPr>
          </a:lstStyle>
          <a:p>
            <a:pPr lvl="0"/>
            <a:r>
              <a:rPr lang="en-US"/>
              <a:t>Click to edit Master text styles</a:t>
            </a:r>
          </a:p>
        </p:txBody>
      </p:sp>
    </p:spTree>
    <p:extLst>
      <p:ext uri="{BB962C8B-B14F-4D97-AF65-F5344CB8AC3E}">
        <p14:creationId xmlns:p14="http://schemas.microsoft.com/office/powerpoint/2010/main" val="31562353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8340" y="9600912"/>
            <a:ext cx="14631848" cy="1134600"/>
          </a:xfrm>
        </p:spPr>
        <p:txBody>
          <a:bodyPr anchor="b"/>
          <a:lstStyle>
            <a:lvl1pPr algn="l">
              <a:defRPr sz="3420" b="1"/>
            </a:lvl1pPr>
          </a:lstStyle>
          <a:p>
            <a:r>
              <a:rPr lang="en-US"/>
              <a:t>Click to edit Master title style</a:t>
            </a:r>
          </a:p>
        </p:txBody>
      </p:sp>
      <p:sp>
        <p:nvSpPr>
          <p:cNvPr id="3" name="Picture Placeholder 2"/>
          <p:cNvSpPr>
            <a:spLocks noGrp="1"/>
          </p:cNvSpPr>
          <p:nvPr>
            <p:ph type="pic" idx="1"/>
          </p:nvPr>
        </p:nvSpPr>
        <p:spPr>
          <a:xfrm>
            <a:off x="4778340" y="1226752"/>
            <a:ext cx="14631848" cy="8227296"/>
          </a:xfrm>
        </p:spPr>
        <p:txBody>
          <a:bodyPr/>
          <a:lstStyle>
            <a:lvl1pPr marL="0" indent="0">
              <a:buNone/>
              <a:defRPr sz="5472"/>
            </a:lvl1pPr>
            <a:lvl2pPr marL="781904" indent="0">
              <a:buNone/>
              <a:defRPr sz="4788"/>
            </a:lvl2pPr>
            <a:lvl3pPr marL="1563806" indent="0">
              <a:buNone/>
              <a:defRPr sz="4104"/>
            </a:lvl3pPr>
            <a:lvl4pPr marL="2345710" indent="0">
              <a:buNone/>
              <a:defRPr sz="3420"/>
            </a:lvl4pPr>
            <a:lvl5pPr marL="3127614" indent="0">
              <a:buNone/>
              <a:defRPr sz="3420"/>
            </a:lvl5pPr>
            <a:lvl6pPr marL="3909518" indent="0">
              <a:buNone/>
              <a:defRPr sz="3420"/>
            </a:lvl6pPr>
            <a:lvl7pPr marL="4691420" indent="0">
              <a:buNone/>
              <a:defRPr sz="3420"/>
            </a:lvl7pPr>
            <a:lvl8pPr marL="5473324" indent="0">
              <a:buNone/>
              <a:defRPr sz="3420"/>
            </a:lvl8pPr>
            <a:lvl9pPr marL="6255228" indent="0">
              <a:buNone/>
              <a:defRPr sz="3420"/>
            </a:lvl9pPr>
          </a:lstStyle>
          <a:p>
            <a:pPr lvl="0"/>
            <a:endParaRPr lang="en-US" noProof="0"/>
          </a:p>
        </p:txBody>
      </p:sp>
      <p:sp>
        <p:nvSpPr>
          <p:cNvPr id="4" name="Text Placeholder 3"/>
          <p:cNvSpPr>
            <a:spLocks noGrp="1"/>
          </p:cNvSpPr>
          <p:nvPr>
            <p:ph type="body" sz="half" idx="2"/>
          </p:nvPr>
        </p:nvSpPr>
        <p:spPr>
          <a:xfrm>
            <a:off x="4778340" y="10735514"/>
            <a:ext cx="14631848" cy="1609752"/>
          </a:xfrm>
        </p:spPr>
        <p:txBody>
          <a:bodyPr/>
          <a:lstStyle>
            <a:lvl1pPr marL="0" indent="0">
              <a:buNone/>
              <a:defRPr sz="2394"/>
            </a:lvl1pPr>
            <a:lvl2pPr marL="781904" indent="0">
              <a:buNone/>
              <a:defRPr sz="2052"/>
            </a:lvl2pPr>
            <a:lvl3pPr marL="1563806" indent="0">
              <a:buNone/>
              <a:defRPr sz="1710"/>
            </a:lvl3pPr>
            <a:lvl4pPr marL="2345710" indent="0">
              <a:buNone/>
              <a:defRPr sz="1540"/>
            </a:lvl4pPr>
            <a:lvl5pPr marL="3127614" indent="0">
              <a:buNone/>
              <a:defRPr sz="1540"/>
            </a:lvl5pPr>
            <a:lvl6pPr marL="3909518" indent="0">
              <a:buNone/>
              <a:defRPr sz="1540"/>
            </a:lvl6pPr>
            <a:lvl7pPr marL="4691420" indent="0">
              <a:buNone/>
              <a:defRPr sz="1540"/>
            </a:lvl7pPr>
            <a:lvl8pPr marL="5473324" indent="0">
              <a:buNone/>
              <a:defRPr sz="1540"/>
            </a:lvl8pPr>
            <a:lvl9pPr marL="6255228" indent="0">
              <a:buNone/>
              <a:defRPr sz="1540"/>
            </a:lvl9pPr>
          </a:lstStyle>
          <a:p>
            <a:pPr lvl="0"/>
            <a:r>
              <a:rPr lang="en-US"/>
              <a:t>Click to edit Master text styles</a:t>
            </a:r>
          </a:p>
        </p:txBody>
      </p:sp>
    </p:spTree>
    <p:extLst>
      <p:ext uri="{BB962C8B-B14F-4D97-AF65-F5344CB8AC3E}">
        <p14:creationId xmlns:p14="http://schemas.microsoft.com/office/powerpoint/2010/main" val="20317723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41286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288000" y="1"/>
            <a:ext cx="6096000" cy="1170309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17940485" cy="11703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2147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4384000" cy="2476540"/>
          </a:xfrm>
        </p:spPr>
        <p:txBody>
          <a:bodyPr/>
          <a:lstStyle/>
          <a:p>
            <a:r>
              <a:rPr lang="en-US"/>
              <a:t>Click to edit Master title style</a:t>
            </a:r>
          </a:p>
        </p:txBody>
      </p:sp>
      <p:sp>
        <p:nvSpPr>
          <p:cNvPr id="3" name="Text Placeholder 2"/>
          <p:cNvSpPr>
            <a:spLocks noGrp="1"/>
          </p:cNvSpPr>
          <p:nvPr>
            <p:ph type="body" sz="half" idx="1"/>
          </p:nvPr>
        </p:nvSpPr>
        <p:spPr>
          <a:xfrm>
            <a:off x="1248886" y="3000647"/>
            <a:ext cx="10689717" cy="8702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86120" y="3000647"/>
            <a:ext cx="10693339" cy="8702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12678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4384000" cy="2476540"/>
          </a:xfrm>
        </p:spPr>
        <p:txBody>
          <a:bodyPr/>
          <a:lstStyle/>
          <a:p>
            <a:r>
              <a:rPr lang="en-US"/>
              <a:t>Click to edit Master title style</a:t>
            </a:r>
          </a:p>
        </p:txBody>
      </p:sp>
      <p:sp>
        <p:nvSpPr>
          <p:cNvPr id="3" name="Table Placeholder 2"/>
          <p:cNvSpPr>
            <a:spLocks noGrp="1"/>
          </p:cNvSpPr>
          <p:nvPr>
            <p:ph type="tbl" idx="1"/>
          </p:nvPr>
        </p:nvSpPr>
        <p:spPr>
          <a:xfrm>
            <a:off x="1248887" y="3000647"/>
            <a:ext cx="21730573" cy="8702446"/>
          </a:xfrm>
        </p:spPr>
        <p:txBody>
          <a:bodyPr/>
          <a:lstStyle/>
          <a:p>
            <a:pPr lvl="0"/>
            <a:endParaRPr lang="en-US" noProof="0"/>
          </a:p>
        </p:txBody>
      </p:sp>
    </p:spTree>
    <p:extLst>
      <p:ext uri="{BB962C8B-B14F-4D97-AF65-F5344CB8AC3E}">
        <p14:creationId xmlns:p14="http://schemas.microsoft.com/office/powerpoint/2010/main" val="660145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3200413"/>
            <a:ext cx="10769600" cy="905192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5200" y="3200413"/>
            <a:ext cx="10769600" cy="905192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4211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483" y="4261652"/>
            <a:ext cx="20727035" cy="2939144"/>
          </a:xfrm>
        </p:spPr>
        <p:txBody>
          <a:bodyPr/>
          <a:lstStyle/>
          <a:p>
            <a:r>
              <a:rPr lang="en-US"/>
              <a:t>Click to edit Master title style</a:t>
            </a:r>
            <a:endParaRPr lang="tr-TR"/>
          </a:p>
        </p:txBody>
      </p:sp>
      <p:sp>
        <p:nvSpPr>
          <p:cNvPr id="3" name="Subtitle 2"/>
          <p:cNvSpPr>
            <a:spLocks noGrp="1"/>
          </p:cNvSpPr>
          <p:nvPr>
            <p:ph type="subTitle" idx="1"/>
          </p:nvPr>
        </p:nvSpPr>
        <p:spPr>
          <a:xfrm>
            <a:off x="3656968" y="7772121"/>
            <a:ext cx="17070069" cy="3506234"/>
          </a:xfrm>
        </p:spPr>
        <p:txBody>
          <a:bodyPr/>
          <a:lstStyle>
            <a:lvl1pPr marL="0" indent="0" algn="ctr">
              <a:buNone/>
              <a:defRPr>
                <a:solidFill>
                  <a:schemeClr val="tx1">
                    <a:tint val="75000"/>
                  </a:schemeClr>
                </a:solidFill>
              </a:defRPr>
            </a:lvl1pPr>
            <a:lvl2pPr marL="499324" indent="0" algn="ctr">
              <a:buNone/>
              <a:defRPr>
                <a:solidFill>
                  <a:schemeClr val="tx1">
                    <a:tint val="75000"/>
                  </a:schemeClr>
                </a:solidFill>
              </a:defRPr>
            </a:lvl2pPr>
            <a:lvl3pPr marL="998648" indent="0" algn="ctr">
              <a:buNone/>
              <a:defRPr>
                <a:solidFill>
                  <a:schemeClr val="tx1">
                    <a:tint val="75000"/>
                  </a:schemeClr>
                </a:solidFill>
              </a:defRPr>
            </a:lvl3pPr>
            <a:lvl4pPr marL="1497972" indent="0" algn="ctr">
              <a:buNone/>
              <a:defRPr>
                <a:solidFill>
                  <a:schemeClr val="tx1">
                    <a:tint val="75000"/>
                  </a:schemeClr>
                </a:solidFill>
              </a:defRPr>
            </a:lvl4pPr>
            <a:lvl5pPr marL="1997294" indent="0" algn="ctr">
              <a:buNone/>
              <a:defRPr>
                <a:solidFill>
                  <a:schemeClr val="tx1">
                    <a:tint val="75000"/>
                  </a:schemeClr>
                </a:solidFill>
              </a:defRPr>
            </a:lvl5pPr>
            <a:lvl6pPr marL="2496618" indent="0" algn="ctr">
              <a:buNone/>
              <a:defRPr>
                <a:solidFill>
                  <a:schemeClr val="tx1">
                    <a:tint val="75000"/>
                  </a:schemeClr>
                </a:solidFill>
              </a:defRPr>
            </a:lvl6pPr>
            <a:lvl7pPr marL="2995942" indent="0" algn="ctr">
              <a:buNone/>
              <a:defRPr>
                <a:solidFill>
                  <a:schemeClr val="tx1">
                    <a:tint val="75000"/>
                  </a:schemeClr>
                </a:solidFill>
              </a:defRPr>
            </a:lvl7pPr>
            <a:lvl8pPr marL="3495264" indent="0" algn="ctr">
              <a:buNone/>
              <a:defRPr>
                <a:solidFill>
                  <a:schemeClr val="tx1">
                    <a:tint val="75000"/>
                  </a:schemeClr>
                </a:solidFill>
              </a:defRPr>
            </a:lvl8pPr>
            <a:lvl9pPr marL="3994588" indent="0" algn="ctr">
              <a:buNone/>
              <a:defRPr>
                <a:solidFill>
                  <a:schemeClr val="tx1">
                    <a:tint val="75000"/>
                  </a:schemeClr>
                </a:solidFill>
              </a:defRPr>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DC9C75F7-98FD-4D05-8C3F-C506B544AE03}" type="datetimeFigureOut">
              <a:rPr lang="tr-TR" smtClean="0">
                <a:solidFill>
                  <a:prstClr val="black">
                    <a:tint val="75000"/>
                  </a:prstClr>
                </a:solidFill>
              </a:rPr>
              <a:pPr/>
              <a:t>8.04.2019</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20D0E238-7050-4959-A490-93359CB179B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201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DC9C75F7-98FD-4D05-8C3F-C506B544AE03}" type="datetimeFigureOut">
              <a:rPr lang="tr-TR" smtClean="0">
                <a:solidFill>
                  <a:prstClr val="black">
                    <a:tint val="75000"/>
                  </a:prstClr>
                </a:solidFill>
              </a:rPr>
              <a:pPr/>
              <a:t>8.04.2019</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20D0E238-7050-4959-A490-93359CB179B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6543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832" y="8813197"/>
            <a:ext cx="20727035" cy="2725426"/>
          </a:xfrm>
        </p:spPr>
        <p:txBody>
          <a:bodyPr anchor="t"/>
          <a:lstStyle>
            <a:lvl1pPr algn="l">
              <a:defRPr sz="4446" b="1" cap="all"/>
            </a:lvl1pPr>
          </a:lstStyle>
          <a:p>
            <a:r>
              <a:rPr lang="en-US"/>
              <a:t>Click to edit Master title style</a:t>
            </a:r>
            <a:endParaRPr lang="tr-TR"/>
          </a:p>
        </p:txBody>
      </p:sp>
      <p:sp>
        <p:nvSpPr>
          <p:cNvPr id="3" name="Text Placeholder 2"/>
          <p:cNvSpPr>
            <a:spLocks noGrp="1"/>
          </p:cNvSpPr>
          <p:nvPr>
            <p:ph type="body" idx="1"/>
          </p:nvPr>
        </p:nvSpPr>
        <p:spPr>
          <a:xfrm>
            <a:off x="1925832" y="5812693"/>
            <a:ext cx="20727035" cy="3000506"/>
          </a:xfrm>
        </p:spPr>
        <p:txBody>
          <a:bodyPr anchor="b"/>
          <a:lstStyle>
            <a:lvl1pPr marL="0" indent="0">
              <a:buNone/>
              <a:defRPr sz="2224">
                <a:solidFill>
                  <a:schemeClr val="tx1">
                    <a:tint val="75000"/>
                  </a:schemeClr>
                </a:solidFill>
              </a:defRPr>
            </a:lvl1pPr>
            <a:lvl2pPr marL="499324" indent="0">
              <a:buNone/>
              <a:defRPr sz="1882">
                <a:solidFill>
                  <a:schemeClr val="tx1">
                    <a:tint val="75000"/>
                  </a:schemeClr>
                </a:solidFill>
              </a:defRPr>
            </a:lvl2pPr>
            <a:lvl3pPr marL="998648" indent="0">
              <a:buNone/>
              <a:defRPr sz="1710">
                <a:solidFill>
                  <a:schemeClr val="tx1">
                    <a:tint val="75000"/>
                  </a:schemeClr>
                </a:solidFill>
              </a:defRPr>
            </a:lvl3pPr>
            <a:lvl4pPr marL="1497972" indent="0">
              <a:buNone/>
              <a:defRPr sz="1540">
                <a:solidFill>
                  <a:schemeClr val="tx1">
                    <a:tint val="75000"/>
                  </a:schemeClr>
                </a:solidFill>
              </a:defRPr>
            </a:lvl4pPr>
            <a:lvl5pPr marL="1997294" indent="0">
              <a:buNone/>
              <a:defRPr sz="1540">
                <a:solidFill>
                  <a:schemeClr val="tx1">
                    <a:tint val="75000"/>
                  </a:schemeClr>
                </a:solidFill>
              </a:defRPr>
            </a:lvl5pPr>
            <a:lvl6pPr marL="2496618" indent="0">
              <a:buNone/>
              <a:defRPr sz="1540">
                <a:solidFill>
                  <a:schemeClr val="tx1">
                    <a:tint val="75000"/>
                  </a:schemeClr>
                </a:solidFill>
              </a:defRPr>
            </a:lvl6pPr>
            <a:lvl7pPr marL="2995942" indent="0">
              <a:buNone/>
              <a:defRPr sz="1540">
                <a:solidFill>
                  <a:schemeClr val="tx1">
                    <a:tint val="75000"/>
                  </a:schemeClr>
                </a:solidFill>
              </a:defRPr>
            </a:lvl7pPr>
            <a:lvl8pPr marL="3495264" indent="0">
              <a:buNone/>
              <a:defRPr sz="1540">
                <a:solidFill>
                  <a:schemeClr val="tx1">
                    <a:tint val="75000"/>
                  </a:schemeClr>
                </a:solidFill>
              </a:defRPr>
            </a:lvl8pPr>
            <a:lvl9pPr marL="3994588"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9C75F7-98FD-4D05-8C3F-C506B544AE03}" type="datetimeFigureOut">
              <a:rPr lang="tr-TR" smtClean="0">
                <a:solidFill>
                  <a:prstClr val="black">
                    <a:tint val="75000"/>
                  </a:prstClr>
                </a:solidFill>
              </a:rPr>
              <a:pPr/>
              <a:t>8.04.2019</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20D0E238-7050-4959-A490-93359CB179B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8983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1218990" y="3199413"/>
            <a:ext cx="10871429" cy="9052306"/>
          </a:xfrm>
        </p:spPr>
        <p:txBody>
          <a:bodyPr/>
          <a:lstStyle>
            <a:lvl1pPr>
              <a:defRPr sz="3078"/>
            </a:lvl1pPr>
            <a:lvl2pPr>
              <a:defRPr sz="2566"/>
            </a:lvl2pPr>
            <a:lvl3pPr>
              <a:defRPr sz="2224"/>
            </a:lvl3pPr>
            <a:lvl4pPr>
              <a:defRPr sz="1882"/>
            </a:lvl4pPr>
            <a:lvl5pPr>
              <a:defRPr sz="1882"/>
            </a:lvl5pPr>
            <a:lvl6pPr>
              <a:defRPr sz="1882"/>
            </a:lvl6pPr>
            <a:lvl7pPr>
              <a:defRPr sz="1882"/>
            </a:lvl7pPr>
            <a:lvl8pPr>
              <a:defRPr sz="1882"/>
            </a:lvl8pPr>
            <a:lvl9pPr>
              <a:defRPr sz="18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12293585" y="3199413"/>
            <a:ext cx="10871427" cy="9052306"/>
          </a:xfrm>
        </p:spPr>
        <p:txBody>
          <a:bodyPr/>
          <a:lstStyle>
            <a:lvl1pPr>
              <a:defRPr sz="3078"/>
            </a:lvl1pPr>
            <a:lvl2pPr>
              <a:defRPr sz="2566"/>
            </a:lvl2pPr>
            <a:lvl3pPr>
              <a:defRPr sz="2224"/>
            </a:lvl3pPr>
            <a:lvl4pPr>
              <a:defRPr sz="1882"/>
            </a:lvl4pPr>
            <a:lvl5pPr>
              <a:defRPr sz="1882"/>
            </a:lvl5pPr>
            <a:lvl6pPr>
              <a:defRPr sz="1882"/>
            </a:lvl6pPr>
            <a:lvl7pPr>
              <a:defRPr sz="1882"/>
            </a:lvl7pPr>
            <a:lvl8pPr>
              <a:defRPr sz="1882"/>
            </a:lvl8pPr>
            <a:lvl9pPr>
              <a:defRPr sz="18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DC9C75F7-98FD-4D05-8C3F-C506B544AE03}" type="datetimeFigureOut">
              <a:rPr lang="tr-TR" smtClean="0">
                <a:solidFill>
                  <a:prstClr val="black">
                    <a:tint val="75000"/>
                  </a:prstClr>
                </a:solidFill>
              </a:rPr>
              <a:pPr/>
              <a:t>8.04.2019</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20D0E238-7050-4959-A490-93359CB179B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3390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1218992" y="3070338"/>
            <a:ext cx="10774080" cy="1280188"/>
          </a:xfrm>
        </p:spPr>
        <p:txBody>
          <a:bodyPr anchor="b"/>
          <a:lstStyle>
            <a:lvl1pPr marL="0" indent="0">
              <a:buNone/>
              <a:defRPr sz="2566" b="1"/>
            </a:lvl1pPr>
            <a:lvl2pPr marL="499324" indent="0">
              <a:buNone/>
              <a:defRPr sz="2224" b="1"/>
            </a:lvl2pPr>
            <a:lvl3pPr marL="998648" indent="0">
              <a:buNone/>
              <a:defRPr sz="1882" b="1"/>
            </a:lvl3pPr>
            <a:lvl4pPr marL="1497972" indent="0">
              <a:buNone/>
              <a:defRPr sz="1710" b="1"/>
            </a:lvl4pPr>
            <a:lvl5pPr marL="1997294" indent="0">
              <a:buNone/>
              <a:defRPr sz="1710" b="1"/>
            </a:lvl5pPr>
            <a:lvl6pPr marL="2496618" indent="0">
              <a:buNone/>
              <a:defRPr sz="1710" b="1"/>
            </a:lvl6pPr>
            <a:lvl7pPr marL="2995942" indent="0">
              <a:buNone/>
              <a:defRPr sz="1710" b="1"/>
            </a:lvl7pPr>
            <a:lvl8pPr marL="3495264" indent="0">
              <a:buNone/>
              <a:defRPr sz="1710" b="1"/>
            </a:lvl8pPr>
            <a:lvl9pPr marL="3994588" indent="0">
              <a:buNone/>
              <a:defRPr sz="1710" b="1"/>
            </a:lvl9pPr>
          </a:lstStyle>
          <a:p>
            <a:pPr lvl="0"/>
            <a:r>
              <a:rPr lang="en-US"/>
              <a:t>Click to edit Master text styles</a:t>
            </a:r>
          </a:p>
        </p:txBody>
      </p:sp>
      <p:sp>
        <p:nvSpPr>
          <p:cNvPr id="4" name="Content Placeholder 3"/>
          <p:cNvSpPr>
            <a:spLocks noGrp="1"/>
          </p:cNvSpPr>
          <p:nvPr>
            <p:ph sz="half" idx="2"/>
          </p:nvPr>
        </p:nvSpPr>
        <p:spPr>
          <a:xfrm>
            <a:off x="1218992" y="4350524"/>
            <a:ext cx="10774080" cy="7901196"/>
          </a:xfrm>
        </p:spPr>
        <p:txBody>
          <a:bodyPr/>
          <a:lstStyle>
            <a:lvl1pPr>
              <a:defRPr sz="2566"/>
            </a:lvl1pPr>
            <a:lvl2pPr>
              <a:defRPr sz="2224"/>
            </a:lvl2pPr>
            <a:lvl3pPr>
              <a:defRPr sz="1882"/>
            </a:lvl3pPr>
            <a:lvl4pPr>
              <a:defRPr sz="1710"/>
            </a:lvl4pPr>
            <a:lvl5pPr>
              <a:defRPr sz="1710"/>
            </a:lvl5pPr>
            <a:lvl6pPr>
              <a:defRPr sz="1710"/>
            </a:lvl6pPr>
            <a:lvl7pPr>
              <a:defRPr sz="1710"/>
            </a:lvl7pPr>
            <a:lvl8pPr>
              <a:defRPr sz="1710"/>
            </a:lvl8pPr>
            <a:lvl9pPr>
              <a:defRPr sz="17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12386703" y="3070338"/>
            <a:ext cx="10778312" cy="1280188"/>
          </a:xfrm>
        </p:spPr>
        <p:txBody>
          <a:bodyPr anchor="b"/>
          <a:lstStyle>
            <a:lvl1pPr marL="0" indent="0">
              <a:buNone/>
              <a:defRPr sz="2566" b="1"/>
            </a:lvl1pPr>
            <a:lvl2pPr marL="499324" indent="0">
              <a:buNone/>
              <a:defRPr sz="2224" b="1"/>
            </a:lvl2pPr>
            <a:lvl3pPr marL="998648" indent="0">
              <a:buNone/>
              <a:defRPr sz="1882" b="1"/>
            </a:lvl3pPr>
            <a:lvl4pPr marL="1497972" indent="0">
              <a:buNone/>
              <a:defRPr sz="1710" b="1"/>
            </a:lvl4pPr>
            <a:lvl5pPr marL="1997294" indent="0">
              <a:buNone/>
              <a:defRPr sz="1710" b="1"/>
            </a:lvl5pPr>
            <a:lvl6pPr marL="2496618" indent="0">
              <a:buNone/>
              <a:defRPr sz="1710" b="1"/>
            </a:lvl6pPr>
            <a:lvl7pPr marL="2995942" indent="0">
              <a:buNone/>
              <a:defRPr sz="1710" b="1"/>
            </a:lvl7pPr>
            <a:lvl8pPr marL="3495264" indent="0">
              <a:buNone/>
              <a:defRPr sz="1710" b="1"/>
            </a:lvl8pPr>
            <a:lvl9pPr marL="3994588" indent="0">
              <a:buNone/>
              <a:defRPr sz="1710" b="1"/>
            </a:lvl9pPr>
          </a:lstStyle>
          <a:p>
            <a:pPr lvl="0"/>
            <a:r>
              <a:rPr lang="en-US"/>
              <a:t>Click to edit Master text styles</a:t>
            </a:r>
          </a:p>
        </p:txBody>
      </p:sp>
      <p:sp>
        <p:nvSpPr>
          <p:cNvPr id="6" name="Content Placeholder 5"/>
          <p:cNvSpPr>
            <a:spLocks noGrp="1"/>
          </p:cNvSpPr>
          <p:nvPr>
            <p:ph sz="quarter" idx="4"/>
          </p:nvPr>
        </p:nvSpPr>
        <p:spPr>
          <a:xfrm>
            <a:off x="12386703" y="4350524"/>
            <a:ext cx="10778312" cy="7901196"/>
          </a:xfrm>
        </p:spPr>
        <p:txBody>
          <a:bodyPr/>
          <a:lstStyle>
            <a:lvl1pPr>
              <a:defRPr sz="2566"/>
            </a:lvl1pPr>
            <a:lvl2pPr>
              <a:defRPr sz="2224"/>
            </a:lvl2pPr>
            <a:lvl3pPr>
              <a:defRPr sz="1882"/>
            </a:lvl3pPr>
            <a:lvl4pPr>
              <a:defRPr sz="1710"/>
            </a:lvl4pPr>
            <a:lvl5pPr>
              <a:defRPr sz="1710"/>
            </a:lvl5pPr>
            <a:lvl6pPr>
              <a:defRPr sz="1710"/>
            </a:lvl6pPr>
            <a:lvl7pPr>
              <a:defRPr sz="1710"/>
            </a:lvl7pPr>
            <a:lvl8pPr>
              <a:defRPr sz="1710"/>
            </a:lvl8pPr>
            <a:lvl9pPr>
              <a:defRPr sz="17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DC9C75F7-98FD-4D05-8C3F-C506B544AE03}" type="datetimeFigureOut">
              <a:rPr lang="tr-TR" smtClean="0">
                <a:solidFill>
                  <a:prstClr val="black">
                    <a:tint val="75000"/>
                  </a:prstClr>
                </a:solidFill>
              </a:rPr>
              <a:pPr/>
              <a:t>8.04.2019</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20D0E238-7050-4959-A490-93359CB179B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4312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DC9C75F7-98FD-4D05-8C3F-C506B544AE03}" type="datetimeFigureOut">
              <a:rPr lang="tr-TR" smtClean="0">
                <a:solidFill>
                  <a:prstClr val="black">
                    <a:tint val="75000"/>
                  </a:prstClr>
                </a:solidFill>
              </a:rPr>
              <a:pPr/>
              <a:t>8.04.2019</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20D0E238-7050-4959-A490-93359CB179B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573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C75F7-98FD-4D05-8C3F-C506B544AE03}" type="datetimeFigureOut">
              <a:rPr lang="tr-TR" smtClean="0">
                <a:solidFill>
                  <a:prstClr val="black">
                    <a:tint val="75000"/>
                  </a:prstClr>
                </a:solidFill>
              </a:rPr>
              <a:pPr/>
              <a:t>8.04.2019</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20D0E238-7050-4959-A490-93359CB179B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7790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989" y="545934"/>
            <a:ext cx="8022891" cy="2323384"/>
          </a:xfrm>
        </p:spPr>
        <p:txBody>
          <a:bodyPr anchor="b"/>
          <a:lstStyle>
            <a:lvl1pPr algn="l">
              <a:defRPr sz="2224" b="1"/>
            </a:lvl1pPr>
          </a:lstStyle>
          <a:p>
            <a:r>
              <a:rPr lang="en-US"/>
              <a:t>Click to edit Master title style</a:t>
            </a:r>
            <a:endParaRPr lang="tr-TR"/>
          </a:p>
        </p:txBody>
      </p:sp>
      <p:sp>
        <p:nvSpPr>
          <p:cNvPr id="3" name="Content Placeholder 2"/>
          <p:cNvSpPr>
            <a:spLocks noGrp="1"/>
          </p:cNvSpPr>
          <p:nvPr>
            <p:ph idx="1"/>
          </p:nvPr>
        </p:nvSpPr>
        <p:spPr>
          <a:xfrm>
            <a:off x="9533928" y="545932"/>
            <a:ext cx="13631083" cy="11705788"/>
          </a:xfrm>
        </p:spPr>
        <p:txBody>
          <a:bodyPr/>
          <a:lstStyle>
            <a:lvl1pPr>
              <a:defRPr sz="3420"/>
            </a:lvl1pPr>
            <a:lvl2pPr>
              <a:defRPr sz="3078"/>
            </a:lvl2pPr>
            <a:lvl3pPr>
              <a:defRPr sz="2566"/>
            </a:lvl3pPr>
            <a:lvl4pPr>
              <a:defRPr sz="2224"/>
            </a:lvl4pPr>
            <a:lvl5pPr>
              <a:defRPr sz="2224"/>
            </a:lvl5pPr>
            <a:lvl6pPr>
              <a:defRPr sz="2224"/>
            </a:lvl6pPr>
            <a:lvl7pPr>
              <a:defRPr sz="2224"/>
            </a:lvl7pPr>
            <a:lvl8pPr>
              <a:defRPr sz="2224"/>
            </a:lvl8pPr>
            <a:lvl9pPr>
              <a:defRPr sz="22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1218989" y="2869314"/>
            <a:ext cx="8022891" cy="9382404"/>
          </a:xfrm>
        </p:spPr>
        <p:txBody>
          <a:bodyPr/>
          <a:lstStyle>
            <a:lvl1pPr marL="0" indent="0">
              <a:buNone/>
              <a:defRPr sz="1540"/>
            </a:lvl1pPr>
            <a:lvl2pPr marL="499324" indent="0">
              <a:buNone/>
              <a:defRPr sz="1368"/>
            </a:lvl2pPr>
            <a:lvl3pPr marL="998648" indent="0">
              <a:buNone/>
              <a:defRPr sz="1026"/>
            </a:lvl3pPr>
            <a:lvl4pPr marL="1497972" indent="0">
              <a:buNone/>
              <a:defRPr sz="1026"/>
            </a:lvl4pPr>
            <a:lvl5pPr marL="1997294" indent="0">
              <a:buNone/>
              <a:defRPr sz="1026"/>
            </a:lvl5pPr>
            <a:lvl6pPr marL="2496618" indent="0">
              <a:buNone/>
              <a:defRPr sz="1026"/>
            </a:lvl6pPr>
            <a:lvl7pPr marL="2995942" indent="0">
              <a:buNone/>
              <a:defRPr sz="1026"/>
            </a:lvl7pPr>
            <a:lvl8pPr marL="3495264" indent="0">
              <a:buNone/>
              <a:defRPr sz="1026"/>
            </a:lvl8pPr>
            <a:lvl9pPr marL="3994588" indent="0">
              <a:buNone/>
              <a:defRPr sz="1026"/>
            </a:lvl9pPr>
          </a:lstStyle>
          <a:p>
            <a:pPr lvl="0"/>
            <a:r>
              <a:rPr lang="en-US"/>
              <a:t>Click to edit Master text styles</a:t>
            </a:r>
          </a:p>
        </p:txBody>
      </p:sp>
      <p:sp>
        <p:nvSpPr>
          <p:cNvPr id="5" name="Date Placeholder 4"/>
          <p:cNvSpPr>
            <a:spLocks noGrp="1"/>
          </p:cNvSpPr>
          <p:nvPr>
            <p:ph type="dt" sz="half" idx="10"/>
          </p:nvPr>
        </p:nvSpPr>
        <p:spPr/>
        <p:txBody>
          <a:bodyPr/>
          <a:lstStyle/>
          <a:p>
            <a:fld id="{DC9C75F7-98FD-4D05-8C3F-C506B544AE03}" type="datetimeFigureOut">
              <a:rPr lang="tr-TR" smtClean="0">
                <a:solidFill>
                  <a:prstClr val="black">
                    <a:tint val="75000"/>
                  </a:prstClr>
                </a:solidFill>
              </a:rPr>
              <a:pPr/>
              <a:t>8.04.2019</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20D0E238-7050-4959-A490-93359CB179B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7464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8605" y="9600356"/>
            <a:ext cx="14632091" cy="1134184"/>
          </a:xfrm>
        </p:spPr>
        <p:txBody>
          <a:bodyPr anchor="b"/>
          <a:lstStyle>
            <a:lvl1pPr algn="l">
              <a:defRPr sz="2224" b="1"/>
            </a:lvl1pPr>
          </a:lstStyle>
          <a:p>
            <a:r>
              <a:rPr lang="en-US"/>
              <a:t>Click to edit Master title style</a:t>
            </a:r>
            <a:endParaRPr lang="tr-TR"/>
          </a:p>
        </p:txBody>
      </p:sp>
      <p:sp>
        <p:nvSpPr>
          <p:cNvPr id="3" name="Picture Placeholder 2"/>
          <p:cNvSpPr>
            <a:spLocks noGrp="1"/>
          </p:cNvSpPr>
          <p:nvPr>
            <p:ph type="pic" idx="1"/>
          </p:nvPr>
        </p:nvSpPr>
        <p:spPr>
          <a:xfrm>
            <a:off x="4778605" y="1225172"/>
            <a:ext cx="14632091" cy="8229176"/>
          </a:xfrm>
        </p:spPr>
        <p:txBody>
          <a:bodyPr/>
          <a:lstStyle>
            <a:lvl1pPr marL="0" indent="0">
              <a:buNone/>
              <a:defRPr sz="3420"/>
            </a:lvl1pPr>
            <a:lvl2pPr marL="499324" indent="0">
              <a:buNone/>
              <a:defRPr sz="3078"/>
            </a:lvl2pPr>
            <a:lvl3pPr marL="998648" indent="0">
              <a:buNone/>
              <a:defRPr sz="2566"/>
            </a:lvl3pPr>
            <a:lvl4pPr marL="1497972" indent="0">
              <a:buNone/>
              <a:defRPr sz="2224"/>
            </a:lvl4pPr>
            <a:lvl5pPr marL="1997294" indent="0">
              <a:buNone/>
              <a:defRPr sz="2224"/>
            </a:lvl5pPr>
            <a:lvl6pPr marL="2496618" indent="0">
              <a:buNone/>
              <a:defRPr sz="2224"/>
            </a:lvl6pPr>
            <a:lvl7pPr marL="2995942" indent="0">
              <a:buNone/>
              <a:defRPr sz="2224"/>
            </a:lvl7pPr>
            <a:lvl8pPr marL="3495264" indent="0">
              <a:buNone/>
              <a:defRPr sz="2224"/>
            </a:lvl8pPr>
            <a:lvl9pPr marL="3994588" indent="0">
              <a:buNone/>
              <a:defRPr sz="2224"/>
            </a:lvl9pPr>
          </a:lstStyle>
          <a:p>
            <a:endParaRPr lang="tr-TR"/>
          </a:p>
        </p:txBody>
      </p:sp>
      <p:sp>
        <p:nvSpPr>
          <p:cNvPr id="4" name="Text Placeholder 3"/>
          <p:cNvSpPr>
            <a:spLocks noGrp="1"/>
          </p:cNvSpPr>
          <p:nvPr>
            <p:ph type="body" sz="half" idx="2"/>
          </p:nvPr>
        </p:nvSpPr>
        <p:spPr>
          <a:xfrm>
            <a:off x="4778605" y="10734539"/>
            <a:ext cx="14632091" cy="1610286"/>
          </a:xfrm>
        </p:spPr>
        <p:txBody>
          <a:bodyPr/>
          <a:lstStyle>
            <a:lvl1pPr marL="0" indent="0">
              <a:buNone/>
              <a:defRPr sz="1540"/>
            </a:lvl1pPr>
            <a:lvl2pPr marL="499324" indent="0">
              <a:buNone/>
              <a:defRPr sz="1368"/>
            </a:lvl2pPr>
            <a:lvl3pPr marL="998648" indent="0">
              <a:buNone/>
              <a:defRPr sz="1026"/>
            </a:lvl3pPr>
            <a:lvl4pPr marL="1497972" indent="0">
              <a:buNone/>
              <a:defRPr sz="1026"/>
            </a:lvl4pPr>
            <a:lvl5pPr marL="1997294" indent="0">
              <a:buNone/>
              <a:defRPr sz="1026"/>
            </a:lvl5pPr>
            <a:lvl6pPr marL="2496618" indent="0">
              <a:buNone/>
              <a:defRPr sz="1026"/>
            </a:lvl6pPr>
            <a:lvl7pPr marL="2995942" indent="0">
              <a:buNone/>
              <a:defRPr sz="1026"/>
            </a:lvl7pPr>
            <a:lvl8pPr marL="3495264" indent="0">
              <a:buNone/>
              <a:defRPr sz="1026"/>
            </a:lvl8pPr>
            <a:lvl9pPr marL="3994588" indent="0">
              <a:buNone/>
              <a:defRPr sz="1026"/>
            </a:lvl9pPr>
          </a:lstStyle>
          <a:p>
            <a:pPr lvl="0"/>
            <a:r>
              <a:rPr lang="en-US"/>
              <a:t>Click to edit Master text styles</a:t>
            </a:r>
          </a:p>
        </p:txBody>
      </p:sp>
      <p:sp>
        <p:nvSpPr>
          <p:cNvPr id="5" name="Date Placeholder 4"/>
          <p:cNvSpPr>
            <a:spLocks noGrp="1"/>
          </p:cNvSpPr>
          <p:nvPr>
            <p:ph type="dt" sz="half" idx="10"/>
          </p:nvPr>
        </p:nvSpPr>
        <p:spPr/>
        <p:txBody>
          <a:bodyPr/>
          <a:lstStyle/>
          <a:p>
            <a:fld id="{DC9C75F7-98FD-4D05-8C3F-C506B544AE03}" type="datetimeFigureOut">
              <a:rPr lang="tr-TR" smtClean="0">
                <a:solidFill>
                  <a:prstClr val="black">
                    <a:tint val="75000"/>
                  </a:prstClr>
                </a:solidFill>
              </a:rPr>
              <a:pPr/>
              <a:t>8.04.2019</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20D0E238-7050-4959-A490-93359CB179B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6769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DC9C75F7-98FD-4D05-8C3F-C506B544AE03}" type="datetimeFigureOut">
              <a:rPr lang="tr-TR" smtClean="0">
                <a:solidFill>
                  <a:prstClr val="black">
                    <a:tint val="75000"/>
                  </a:prstClr>
                </a:solidFill>
              </a:rPr>
              <a:pPr/>
              <a:t>8.04.2019</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20D0E238-7050-4959-A490-93359CB179B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1753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3070226"/>
            <a:ext cx="10773835" cy="127952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19200" y="4349750"/>
            <a:ext cx="10773835" cy="790257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6753" y="3070226"/>
            <a:ext cx="10778067" cy="127952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12386753" y="4349750"/>
            <a:ext cx="10778067" cy="790257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684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9567" y="550164"/>
            <a:ext cx="5485448" cy="11701556"/>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1218991" y="550164"/>
            <a:ext cx="16257411" cy="117015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DC9C75F7-98FD-4D05-8C3F-C506B544AE03}" type="datetimeFigureOut">
              <a:rPr lang="tr-TR" smtClean="0">
                <a:solidFill>
                  <a:prstClr val="black">
                    <a:tint val="75000"/>
                  </a:prstClr>
                </a:solidFill>
              </a:rPr>
              <a:pPr/>
              <a:t>8.04.2019</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20D0E238-7050-4959-A490-93359CB179B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2455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911"/>
            <a:ext cx="20726400" cy="2940050"/>
          </a:xfrm>
        </p:spPr>
        <p:txBody>
          <a:bodyPr/>
          <a:lstStyle/>
          <a:p>
            <a:r>
              <a:rPr lang="en-US"/>
              <a:t>Click to edit Master title style</a:t>
            </a:r>
          </a:p>
        </p:txBody>
      </p:sp>
      <p:sp>
        <p:nvSpPr>
          <p:cNvPr id="3" name="Subtitle 2"/>
          <p:cNvSpPr>
            <a:spLocks noGrp="1"/>
          </p:cNvSpPr>
          <p:nvPr>
            <p:ph type="subTitle" idx="1"/>
          </p:nvPr>
        </p:nvSpPr>
        <p:spPr>
          <a:xfrm>
            <a:off x="3657600" y="7772408"/>
            <a:ext cx="17068800" cy="3505200"/>
          </a:xfrm>
        </p:spPr>
        <p:txBody>
          <a:bodyPr/>
          <a:lstStyle>
            <a:lvl1pPr marL="0" indent="0" algn="ctr">
              <a:buNone/>
              <a:defRPr>
                <a:solidFill>
                  <a:schemeClr val="tx1">
                    <a:tint val="75000"/>
                  </a:schemeClr>
                </a:solidFill>
              </a:defRPr>
            </a:lvl1pPr>
            <a:lvl2pPr marL="685808" indent="0" algn="ctr">
              <a:buNone/>
              <a:defRPr>
                <a:solidFill>
                  <a:schemeClr val="tx1">
                    <a:tint val="75000"/>
                  </a:schemeClr>
                </a:solidFill>
              </a:defRPr>
            </a:lvl2pPr>
            <a:lvl3pPr marL="1371614" indent="0" algn="ctr">
              <a:buNone/>
              <a:defRPr>
                <a:solidFill>
                  <a:schemeClr val="tx1">
                    <a:tint val="75000"/>
                  </a:schemeClr>
                </a:solidFill>
              </a:defRPr>
            </a:lvl3pPr>
            <a:lvl4pPr marL="2057422" indent="0" algn="ctr">
              <a:buNone/>
              <a:defRPr>
                <a:solidFill>
                  <a:schemeClr val="tx1">
                    <a:tint val="75000"/>
                  </a:schemeClr>
                </a:solidFill>
              </a:defRPr>
            </a:lvl4pPr>
            <a:lvl5pPr marL="2743230" indent="0" algn="ctr">
              <a:buNone/>
              <a:defRPr>
                <a:solidFill>
                  <a:schemeClr val="tx1">
                    <a:tint val="75000"/>
                  </a:schemeClr>
                </a:solidFill>
              </a:defRPr>
            </a:lvl5pPr>
            <a:lvl6pPr marL="3429038" indent="0" algn="ctr">
              <a:buNone/>
              <a:defRPr>
                <a:solidFill>
                  <a:schemeClr val="tx1">
                    <a:tint val="75000"/>
                  </a:schemeClr>
                </a:solidFill>
              </a:defRPr>
            </a:lvl6pPr>
            <a:lvl7pPr marL="4114846" indent="0" algn="ctr">
              <a:buNone/>
              <a:defRPr>
                <a:solidFill>
                  <a:schemeClr val="tx1">
                    <a:tint val="75000"/>
                  </a:schemeClr>
                </a:solidFill>
              </a:defRPr>
            </a:lvl7pPr>
            <a:lvl8pPr marL="4800652" indent="0" algn="ctr">
              <a:buNone/>
              <a:defRPr>
                <a:solidFill>
                  <a:schemeClr val="tx1">
                    <a:tint val="75000"/>
                  </a:schemeClr>
                </a:solidFill>
              </a:defRPr>
            </a:lvl8pPr>
            <a:lvl9pPr marL="54864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DD17CB-F9E7-404F-A87B-5804245A08C7}" type="datetimeFigureOut">
              <a:rPr lang="en-US">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6D988F-AE50-4DB5-9A06-832ABD450AD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05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DD17CB-F9E7-404F-A87B-5804245A08C7}" type="datetimeFigureOut">
              <a:rPr lang="en-US">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6D988F-AE50-4DB5-9A06-832ABD450AD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8441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8" y="8813861"/>
            <a:ext cx="20726400" cy="2724150"/>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926168" y="5813427"/>
            <a:ext cx="20726400" cy="3000374"/>
          </a:xfrm>
        </p:spPr>
        <p:txBody>
          <a:bodyPr anchor="b"/>
          <a:lstStyle>
            <a:lvl1pPr marL="0" indent="0">
              <a:buNone/>
              <a:defRPr sz="3000">
                <a:solidFill>
                  <a:schemeClr val="tx1">
                    <a:tint val="75000"/>
                  </a:schemeClr>
                </a:solidFill>
              </a:defRPr>
            </a:lvl1pPr>
            <a:lvl2pPr marL="685808" indent="0">
              <a:buNone/>
              <a:defRPr sz="2700">
                <a:solidFill>
                  <a:schemeClr val="tx1">
                    <a:tint val="75000"/>
                  </a:schemeClr>
                </a:solidFill>
              </a:defRPr>
            </a:lvl2pPr>
            <a:lvl3pPr marL="1371614" indent="0">
              <a:buNone/>
              <a:defRPr sz="2400">
                <a:solidFill>
                  <a:schemeClr val="tx1">
                    <a:tint val="75000"/>
                  </a:schemeClr>
                </a:solidFill>
              </a:defRPr>
            </a:lvl3pPr>
            <a:lvl4pPr marL="2057422" indent="0">
              <a:buNone/>
              <a:defRPr sz="2100">
                <a:solidFill>
                  <a:schemeClr val="tx1">
                    <a:tint val="75000"/>
                  </a:schemeClr>
                </a:solidFill>
              </a:defRPr>
            </a:lvl4pPr>
            <a:lvl5pPr marL="2743230" indent="0">
              <a:buNone/>
              <a:defRPr sz="2100">
                <a:solidFill>
                  <a:schemeClr val="tx1">
                    <a:tint val="75000"/>
                  </a:schemeClr>
                </a:solidFill>
              </a:defRPr>
            </a:lvl5pPr>
            <a:lvl6pPr marL="3429038" indent="0">
              <a:buNone/>
              <a:defRPr sz="2100">
                <a:solidFill>
                  <a:schemeClr val="tx1">
                    <a:tint val="75000"/>
                  </a:schemeClr>
                </a:solidFill>
              </a:defRPr>
            </a:lvl6pPr>
            <a:lvl7pPr marL="4114846" indent="0">
              <a:buNone/>
              <a:defRPr sz="2100">
                <a:solidFill>
                  <a:schemeClr val="tx1">
                    <a:tint val="75000"/>
                  </a:schemeClr>
                </a:solidFill>
              </a:defRPr>
            </a:lvl7pPr>
            <a:lvl8pPr marL="4800652" indent="0">
              <a:buNone/>
              <a:defRPr sz="2100">
                <a:solidFill>
                  <a:schemeClr val="tx1">
                    <a:tint val="75000"/>
                  </a:schemeClr>
                </a:solidFill>
              </a:defRPr>
            </a:lvl8pPr>
            <a:lvl9pPr marL="548646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DD17CB-F9E7-404F-A87B-5804245A08C7}" type="datetimeFigureOut">
              <a:rPr lang="en-US">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6D988F-AE50-4DB5-9A06-832ABD450AD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0706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3200415"/>
            <a:ext cx="10769600" cy="905192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5200" y="3200415"/>
            <a:ext cx="10769600" cy="905192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DD17CB-F9E7-404F-A87B-5804245A08C7}" type="datetimeFigureOut">
              <a:rPr lang="en-US">
                <a:solidFill>
                  <a:prstClr val="black">
                    <a:tint val="75000"/>
                  </a:prstClr>
                </a:solidFill>
              </a:rPr>
              <a:pPr/>
              <a:t>4/8/2019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6D988F-AE50-4DB5-9A06-832ABD450AD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0638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18" y="3070226"/>
            <a:ext cx="10773835" cy="1279524"/>
          </a:xfrm>
        </p:spPr>
        <p:txBody>
          <a:bodyPr anchor="b"/>
          <a:lstStyle>
            <a:lvl1pPr marL="0" indent="0">
              <a:buNone/>
              <a:defRPr sz="3600" b="1"/>
            </a:lvl1pPr>
            <a:lvl2pPr marL="685808" indent="0">
              <a:buNone/>
              <a:defRPr sz="3000" b="1"/>
            </a:lvl2pPr>
            <a:lvl3pPr marL="1371614" indent="0">
              <a:buNone/>
              <a:defRPr sz="2700" b="1"/>
            </a:lvl3pPr>
            <a:lvl4pPr marL="2057422" indent="0">
              <a:buNone/>
              <a:defRPr sz="2400" b="1"/>
            </a:lvl4pPr>
            <a:lvl5pPr marL="2743230" indent="0">
              <a:buNone/>
              <a:defRPr sz="2400" b="1"/>
            </a:lvl5pPr>
            <a:lvl6pPr marL="3429038" indent="0">
              <a:buNone/>
              <a:defRPr sz="2400" b="1"/>
            </a:lvl6pPr>
            <a:lvl7pPr marL="4114846" indent="0">
              <a:buNone/>
              <a:defRPr sz="2400" b="1"/>
            </a:lvl7pPr>
            <a:lvl8pPr marL="4800652" indent="0">
              <a:buNone/>
              <a:defRPr sz="2400" b="1"/>
            </a:lvl8pPr>
            <a:lvl9pPr marL="5486460" indent="0">
              <a:buNone/>
              <a:defRPr sz="2400" b="1"/>
            </a:lvl9pPr>
          </a:lstStyle>
          <a:p>
            <a:pPr lvl="0"/>
            <a:r>
              <a:rPr lang="en-US"/>
              <a:t>Click to edit Master text styles</a:t>
            </a:r>
          </a:p>
        </p:txBody>
      </p:sp>
      <p:sp>
        <p:nvSpPr>
          <p:cNvPr id="4" name="Content Placeholder 3"/>
          <p:cNvSpPr>
            <a:spLocks noGrp="1"/>
          </p:cNvSpPr>
          <p:nvPr>
            <p:ph sz="half" idx="2"/>
          </p:nvPr>
        </p:nvSpPr>
        <p:spPr>
          <a:xfrm>
            <a:off x="1219218" y="4349750"/>
            <a:ext cx="10773835" cy="790257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6780" y="3070226"/>
            <a:ext cx="10778067" cy="1279524"/>
          </a:xfrm>
        </p:spPr>
        <p:txBody>
          <a:bodyPr anchor="b"/>
          <a:lstStyle>
            <a:lvl1pPr marL="0" indent="0">
              <a:buNone/>
              <a:defRPr sz="3600" b="1"/>
            </a:lvl1pPr>
            <a:lvl2pPr marL="685808" indent="0">
              <a:buNone/>
              <a:defRPr sz="3000" b="1"/>
            </a:lvl2pPr>
            <a:lvl3pPr marL="1371614" indent="0">
              <a:buNone/>
              <a:defRPr sz="2700" b="1"/>
            </a:lvl3pPr>
            <a:lvl4pPr marL="2057422" indent="0">
              <a:buNone/>
              <a:defRPr sz="2400" b="1"/>
            </a:lvl4pPr>
            <a:lvl5pPr marL="2743230" indent="0">
              <a:buNone/>
              <a:defRPr sz="2400" b="1"/>
            </a:lvl5pPr>
            <a:lvl6pPr marL="3429038" indent="0">
              <a:buNone/>
              <a:defRPr sz="2400" b="1"/>
            </a:lvl6pPr>
            <a:lvl7pPr marL="4114846" indent="0">
              <a:buNone/>
              <a:defRPr sz="2400" b="1"/>
            </a:lvl7pPr>
            <a:lvl8pPr marL="4800652" indent="0">
              <a:buNone/>
              <a:defRPr sz="2400" b="1"/>
            </a:lvl8pPr>
            <a:lvl9pPr marL="548646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12386780" y="4349750"/>
            <a:ext cx="10778067" cy="790257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DD17CB-F9E7-404F-A87B-5804245A08C7}" type="datetimeFigureOut">
              <a:rPr lang="en-US">
                <a:solidFill>
                  <a:prstClr val="black">
                    <a:tint val="75000"/>
                  </a:prstClr>
                </a:solidFill>
              </a:rPr>
              <a:pPr/>
              <a:t>4/8/2019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06D988F-AE50-4DB5-9A06-832ABD450AD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0895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DD17CB-F9E7-404F-A87B-5804245A08C7}" type="datetimeFigureOut">
              <a:rPr lang="en-US">
                <a:solidFill>
                  <a:prstClr val="black">
                    <a:tint val="75000"/>
                  </a:prstClr>
                </a:solidFill>
              </a:rPr>
              <a:pPr/>
              <a:t>4/8/2019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06D988F-AE50-4DB5-9A06-832ABD450AD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1474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DD17CB-F9E7-404F-A87B-5804245A08C7}" type="datetimeFigureOut">
              <a:rPr lang="en-US">
                <a:solidFill>
                  <a:prstClr val="black">
                    <a:tint val="75000"/>
                  </a:prstClr>
                </a:solidFill>
              </a:rPr>
              <a:pPr/>
              <a:t>4/8/2019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06D988F-AE50-4DB5-9A06-832ABD450AD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7054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17" y="546100"/>
            <a:ext cx="8022168" cy="2324100"/>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9533467" y="546145"/>
            <a:ext cx="13631333" cy="1170622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17" y="2870207"/>
            <a:ext cx="8022168" cy="9382126"/>
          </a:xfrm>
        </p:spPr>
        <p:txBody>
          <a:bodyPr/>
          <a:lstStyle>
            <a:lvl1pPr marL="0" indent="0">
              <a:buNone/>
              <a:defRPr sz="2100"/>
            </a:lvl1pPr>
            <a:lvl2pPr marL="685808" indent="0">
              <a:buNone/>
              <a:defRPr sz="1800"/>
            </a:lvl2pPr>
            <a:lvl3pPr marL="1371614" indent="0">
              <a:buNone/>
              <a:defRPr sz="1500"/>
            </a:lvl3pPr>
            <a:lvl4pPr marL="2057422" indent="0">
              <a:buNone/>
              <a:defRPr sz="1350"/>
            </a:lvl4pPr>
            <a:lvl5pPr marL="2743230" indent="0">
              <a:buNone/>
              <a:defRPr sz="1350"/>
            </a:lvl5pPr>
            <a:lvl6pPr marL="3429038" indent="0">
              <a:buNone/>
              <a:defRPr sz="1350"/>
            </a:lvl6pPr>
            <a:lvl7pPr marL="4114846" indent="0">
              <a:buNone/>
              <a:defRPr sz="1350"/>
            </a:lvl7pPr>
            <a:lvl8pPr marL="4800652" indent="0">
              <a:buNone/>
              <a:defRPr sz="1350"/>
            </a:lvl8pPr>
            <a:lvl9pPr marL="548646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3FDD17CB-F9E7-404F-A87B-5804245A08C7}" type="datetimeFigureOut">
              <a:rPr lang="en-US">
                <a:solidFill>
                  <a:prstClr val="black">
                    <a:tint val="75000"/>
                  </a:prstClr>
                </a:solidFill>
              </a:rPr>
              <a:pPr/>
              <a:t>4/8/2019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6D988F-AE50-4DB5-9A06-832ABD450AD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7553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0"/>
            <a:ext cx="14630400" cy="1133476"/>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4779435" y="1225550"/>
            <a:ext cx="14630400" cy="8229600"/>
          </a:xfrm>
        </p:spPr>
        <p:txBody>
          <a:bodyPr/>
          <a:lstStyle>
            <a:lvl1pPr marL="0" indent="0">
              <a:buNone/>
              <a:defRPr sz="4800"/>
            </a:lvl1pPr>
            <a:lvl2pPr marL="685808" indent="0">
              <a:buNone/>
              <a:defRPr sz="4200"/>
            </a:lvl2pPr>
            <a:lvl3pPr marL="1371614" indent="0">
              <a:buNone/>
              <a:defRPr sz="3600"/>
            </a:lvl3pPr>
            <a:lvl4pPr marL="2057422" indent="0">
              <a:buNone/>
              <a:defRPr sz="3000"/>
            </a:lvl4pPr>
            <a:lvl5pPr marL="2743230" indent="0">
              <a:buNone/>
              <a:defRPr sz="3000"/>
            </a:lvl5pPr>
            <a:lvl6pPr marL="3429038" indent="0">
              <a:buNone/>
              <a:defRPr sz="3000"/>
            </a:lvl6pPr>
            <a:lvl7pPr marL="4114846" indent="0">
              <a:buNone/>
              <a:defRPr sz="3000"/>
            </a:lvl7pPr>
            <a:lvl8pPr marL="4800652" indent="0">
              <a:buNone/>
              <a:defRPr sz="3000"/>
            </a:lvl8pPr>
            <a:lvl9pPr marL="5486460" indent="0">
              <a:buNone/>
              <a:defRPr sz="3000"/>
            </a:lvl9pPr>
          </a:lstStyle>
          <a:p>
            <a:endParaRPr lang="en-US"/>
          </a:p>
        </p:txBody>
      </p:sp>
      <p:sp>
        <p:nvSpPr>
          <p:cNvPr id="4" name="Text Placeholder 3"/>
          <p:cNvSpPr>
            <a:spLocks noGrp="1"/>
          </p:cNvSpPr>
          <p:nvPr>
            <p:ph type="body" sz="half" idx="2"/>
          </p:nvPr>
        </p:nvSpPr>
        <p:spPr>
          <a:xfrm>
            <a:off x="4779435" y="10734676"/>
            <a:ext cx="14630400" cy="1609724"/>
          </a:xfrm>
        </p:spPr>
        <p:txBody>
          <a:bodyPr/>
          <a:lstStyle>
            <a:lvl1pPr marL="0" indent="0">
              <a:buNone/>
              <a:defRPr sz="2100"/>
            </a:lvl1pPr>
            <a:lvl2pPr marL="685808" indent="0">
              <a:buNone/>
              <a:defRPr sz="1800"/>
            </a:lvl2pPr>
            <a:lvl3pPr marL="1371614" indent="0">
              <a:buNone/>
              <a:defRPr sz="1500"/>
            </a:lvl3pPr>
            <a:lvl4pPr marL="2057422" indent="0">
              <a:buNone/>
              <a:defRPr sz="1350"/>
            </a:lvl4pPr>
            <a:lvl5pPr marL="2743230" indent="0">
              <a:buNone/>
              <a:defRPr sz="1350"/>
            </a:lvl5pPr>
            <a:lvl6pPr marL="3429038" indent="0">
              <a:buNone/>
              <a:defRPr sz="1350"/>
            </a:lvl6pPr>
            <a:lvl7pPr marL="4114846" indent="0">
              <a:buNone/>
              <a:defRPr sz="1350"/>
            </a:lvl7pPr>
            <a:lvl8pPr marL="4800652" indent="0">
              <a:buNone/>
              <a:defRPr sz="1350"/>
            </a:lvl8pPr>
            <a:lvl9pPr marL="548646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3FDD17CB-F9E7-404F-A87B-5804245A08C7}" type="datetimeFigureOut">
              <a:rPr lang="en-US">
                <a:solidFill>
                  <a:prstClr val="black">
                    <a:tint val="75000"/>
                  </a:prstClr>
                </a:solidFill>
              </a:rPr>
              <a:pPr/>
              <a:t>4/8/2019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6D988F-AE50-4DB5-9A06-832ABD450AD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52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0449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DD17CB-F9E7-404F-A87B-5804245A08C7}" type="datetimeFigureOut">
              <a:rPr lang="en-US">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6D988F-AE50-4DB5-9A06-832ABD450AD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1802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11" y="549327"/>
            <a:ext cx="5486400" cy="1170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549327"/>
            <a:ext cx="16052800" cy="1170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DD17CB-F9E7-404F-A87B-5804245A08C7}" type="datetimeFigureOut">
              <a:rPr lang="en-US">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6D988F-AE50-4DB5-9A06-832ABD450AD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6161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4">
            <a:extLst>
              <a:ext uri="{FF2B5EF4-FFF2-40B4-BE49-F238E27FC236}">
                <a16:creationId xmlns:a16="http://schemas.microsoft.com/office/drawing/2014/main" id="{D385FA15-FB74-BB4D-BA4B-823ABD935F2E}"/>
              </a:ext>
            </a:extLst>
          </p:cNvPr>
          <p:cNvSpPr>
            <a:spLocks noGrp="1"/>
          </p:cNvSpPr>
          <p:nvPr>
            <p:ph type="title"/>
          </p:nvPr>
        </p:nvSpPr>
        <p:spPr>
          <a:xfrm>
            <a:off x="1676400" y="730255"/>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997F5028-6FFD-2046-9E24-FF40CD3D0AF0}"/>
              </a:ext>
            </a:extLst>
          </p:cNvPr>
          <p:cNvSpPr>
            <a:spLocks noGrp="1"/>
          </p:cNvSpPr>
          <p:nvPr>
            <p:ph type="ftr" sz="quarter" idx="10"/>
          </p:nvPr>
        </p:nvSpPr>
        <p:spPr/>
        <p:txBody>
          <a:bodyPr/>
          <a:lstStyle>
            <a:lvl1pPr>
              <a:defRPr sz="2800" b="1">
                <a:latin typeface="+mn-lt"/>
              </a:defRPr>
            </a:lvl1pPr>
          </a:lstStyle>
          <a:p>
            <a:r>
              <a:rPr lang="en-US" dirty="0"/>
              <a:t>www.prime.uct.ac.za</a:t>
            </a:r>
          </a:p>
        </p:txBody>
      </p:sp>
      <p:sp>
        <p:nvSpPr>
          <p:cNvPr id="10" name="Content Placeholder 9">
            <a:extLst>
              <a:ext uri="{FF2B5EF4-FFF2-40B4-BE49-F238E27FC236}">
                <a16:creationId xmlns:a16="http://schemas.microsoft.com/office/drawing/2014/main" id="{8870E9A6-1B72-BA4A-A01F-53CAA1B7A1C3}"/>
              </a:ext>
            </a:extLst>
          </p:cNvPr>
          <p:cNvSpPr>
            <a:spLocks noGrp="1"/>
          </p:cNvSpPr>
          <p:nvPr>
            <p:ph sz="quarter" idx="11"/>
          </p:nvPr>
        </p:nvSpPr>
        <p:spPr>
          <a:xfrm>
            <a:off x="1676404" y="3961040"/>
            <a:ext cx="21077768" cy="2701924"/>
          </a:xfrm>
          <a:prstGeom prst="rect">
            <a:avLst/>
          </a:prstGeom>
        </p:spPr>
        <p:txBody>
          <a:bodyPr/>
          <a:lstStyle>
            <a:lvl1pPr>
              <a:defRPr>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vl2pPr>
              <a:defRPr>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2pPr>
            <a:lvl3pPr>
              <a:defRPr>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3pPr>
            <a:lvl4pPr>
              <a:defRPr>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4pPr>
            <a:lvl5pPr>
              <a:defRPr>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95333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6146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936" y="89248"/>
            <a:ext cx="23544171" cy="1209472"/>
          </a:xfrm>
        </p:spPr>
        <p:txBody>
          <a:bodyPr/>
          <a:lstStyle>
            <a:lvl1pPr algn="ctr">
              <a:defRPr sz="6400">
                <a:solidFill>
                  <a:srgbClr val="006699"/>
                </a:solidFill>
                <a:effectLs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8E309371-47C6-4846-B1C5-8C0FAEEC4556}"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2643374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844" y="8814777"/>
            <a:ext cx="20727848" cy="2724194"/>
          </a:xfrm>
        </p:spPr>
        <p:txBody>
          <a:bodyPr anchor="t"/>
          <a:lstStyle>
            <a:lvl1pPr algn="l">
              <a:defRPr sz="7000" b="1" cap="all"/>
            </a:lvl1pPr>
          </a:lstStyle>
          <a:p>
            <a:r>
              <a:rPr lang="en-US"/>
              <a:t>Click to edit Master title style</a:t>
            </a:r>
            <a:endParaRPr lang="en-GB"/>
          </a:p>
        </p:txBody>
      </p:sp>
      <p:sp>
        <p:nvSpPr>
          <p:cNvPr id="3" name="Text Placeholder 2"/>
          <p:cNvSpPr>
            <a:spLocks noGrp="1"/>
          </p:cNvSpPr>
          <p:nvPr>
            <p:ph type="body" idx="1"/>
          </p:nvPr>
        </p:nvSpPr>
        <p:spPr>
          <a:xfrm>
            <a:off x="1925844" y="5814116"/>
            <a:ext cx="20727848" cy="3000644"/>
          </a:xfrm>
        </p:spPr>
        <p:txBody>
          <a:bodyPr anchor="b"/>
          <a:lstStyle>
            <a:lvl1pPr marL="0" indent="0">
              <a:buNone/>
              <a:defRPr sz="3600"/>
            </a:lvl1pPr>
            <a:lvl2pPr marL="800056" indent="0">
              <a:buNone/>
              <a:defRPr sz="3200"/>
            </a:lvl2pPr>
            <a:lvl3pPr marL="1600106" indent="0">
              <a:buNone/>
              <a:defRPr sz="2800"/>
            </a:lvl3pPr>
            <a:lvl4pPr marL="2400174" indent="0">
              <a:buNone/>
              <a:defRPr sz="2400"/>
            </a:lvl4pPr>
            <a:lvl5pPr marL="3200232" indent="0">
              <a:buNone/>
              <a:defRPr sz="2400"/>
            </a:lvl5pPr>
            <a:lvl6pPr marL="4000294" indent="0">
              <a:buNone/>
              <a:defRPr sz="2400"/>
            </a:lvl6pPr>
            <a:lvl7pPr marL="4800352" indent="0">
              <a:buNone/>
              <a:defRPr sz="2400"/>
            </a:lvl7pPr>
            <a:lvl8pPr marL="5600410" indent="0">
              <a:buNone/>
              <a:defRPr sz="2400"/>
            </a:lvl8pPr>
            <a:lvl9pPr marL="6400466" indent="0">
              <a:buNone/>
              <a:defRPr sz="2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30B1884D-762B-40E0-84CA-7F77A09EDC92}"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7229896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5396" y="2202979"/>
            <a:ext cx="10881576" cy="9606670"/>
          </a:xfrm>
        </p:spPr>
        <p:txBody>
          <a:bodyPr/>
          <a:lstStyle>
            <a:lvl1pPr>
              <a:defRPr sz="5000"/>
            </a:lvl1pPr>
            <a:lvl2pPr>
              <a:defRPr sz="42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1844487" y="2202979"/>
            <a:ext cx="10881576" cy="9606670"/>
          </a:xfrm>
        </p:spPr>
        <p:txBody>
          <a:bodyPr/>
          <a:lstStyle>
            <a:lvl1pPr>
              <a:defRPr sz="5000"/>
            </a:lvl1pPr>
            <a:lvl2pPr>
              <a:defRPr sz="42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0"/>
          </p:nvPr>
        </p:nvSpPr>
        <p:spPr/>
        <p:txBody>
          <a:bodyPr/>
          <a:lstStyle>
            <a:lvl1pPr>
              <a:defRPr/>
            </a:lvl1pPr>
          </a:lstStyle>
          <a:p>
            <a:fld id="{A0FC18FC-A62A-4C4D-A8B8-C9AEA5FD15D1}"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4516634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953" y="550034"/>
            <a:ext cx="21944152" cy="228648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219932" y="3069761"/>
            <a:ext cx="10772979" cy="1278586"/>
          </a:xfrm>
        </p:spPr>
        <p:txBody>
          <a:bodyPr anchor="b"/>
          <a:lstStyle>
            <a:lvl1pPr marL="0" indent="0">
              <a:buNone/>
              <a:defRPr sz="4200" b="1"/>
            </a:lvl1pPr>
            <a:lvl2pPr marL="800056" indent="0">
              <a:buNone/>
              <a:defRPr sz="3600" b="1"/>
            </a:lvl2pPr>
            <a:lvl3pPr marL="1600106" indent="0">
              <a:buNone/>
              <a:defRPr sz="3200" b="1"/>
            </a:lvl3pPr>
            <a:lvl4pPr marL="2400174" indent="0">
              <a:buNone/>
              <a:defRPr sz="2800" b="1"/>
            </a:lvl4pPr>
            <a:lvl5pPr marL="3200232" indent="0">
              <a:buNone/>
              <a:defRPr sz="2800" b="1"/>
            </a:lvl5pPr>
            <a:lvl6pPr marL="4000294" indent="0">
              <a:buNone/>
              <a:defRPr sz="2800" b="1"/>
            </a:lvl6pPr>
            <a:lvl7pPr marL="4800352" indent="0">
              <a:buNone/>
              <a:defRPr sz="2800" b="1"/>
            </a:lvl7pPr>
            <a:lvl8pPr marL="5600410" indent="0">
              <a:buNone/>
              <a:defRPr sz="2800" b="1"/>
            </a:lvl8pPr>
            <a:lvl9pPr marL="6400466" indent="0">
              <a:buNone/>
              <a:defRPr sz="2800" b="1"/>
            </a:lvl9pPr>
          </a:lstStyle>
          <a:p>
            <a:pPr lvl="0"/>
            <a:r>
              <a:rPr lang="en-US"/>
              <a:t>Click to edit Master text styles</a:t>
            </a:r>
          </a:p>
        </p:txBody>
      </p:sp>
      <p:sp>
        <p:nvSpPr>
          <p:cNvPr id="4" name="Content Placeholder 3"/>
          <p:cNvSpPr>
            <a:spLocks noGrp="1"/>
          </p:cNvSpPr>
          <p:nvPr>
            <p:ph sz="half" idx="2"/>
          </p:nvPr>
        </p:nvSpPr>
        <p:spPr>
          <a:xfrm>
            <a:off x="1219932" y="4348349"/>
            <a:ext cx="10772979" cy="7904770"/>
          </a:xfrm>
        </p:spPr>
        <p:txBody>
          <a:bodyPr/>
          <a:lstStyle>
            <a:lvl1pPr>
              <a:defRPr sz="42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2387487" y="3069761"/>
            <a:ext cx="10776600" cy="1278586"/>
          </a:xfrm>
        </p:spPr>
        <p:txBody>
          <a:bodyPr anchor="b"/>
          <a:lstStyle>
            <a:lvl1pPr marL="0" indent="0">
              <a:buNone/>
              <a:defRPr sz="4200" b="1"/>
            </a:lvl1pPr>
            <a:lvl2pPr marL="800056" indent="0">
              <a:buNone/>
              <a:defRPr sz="3600" b="1"/>
            </a:lvl2pPr>
            <a:lvl3pPr marL="1600106" indent="0">
              <a:buNone/>
              <a:defRPr sz="3200" b="1"/>
            </a:lvl3pPr>
            <a:lvl4pPr marL="2400174" indent="0">
              <a:buNone/>
              <a:defRPr sz="2800" b="1"/>
            </a:lvl4pPr>
            <a:lvl5pPr marL="3200232" indent="0">
              <a:buNone/>
              <a:defRPr sz="2800" b="1"/>
            </a:lvl5pPr>
            <a:lvl6pPr marL="4000294" indent="0">
              <a:buNone/>
              <a:defRPr sz="2800" b="1"/>
            </a:lvl6pPr>
            <a:lvl7pPr marL="4800352" indent="0">
              <a:buNone/>
              <a:defRPr sz="2800" b="1"/>
            </a:lvl7pPr>
            <a:lvl8pPr marL="5600410" indent="0">
              <a:buNone/>
              <a:defRPr sz="2800" b="1"/>
            </a:lvl8pPr>
            <a:lvl9pPr marL="6400466" indent="0">
              <a:buNone/>
              <a:defRPr sz="2800" b="1"/>
            </a:lvl9pPr>
          </a:lstStyle>
          <a:p>
            <a:pPr lvl="0"/>
            <a:r>
              <a:rPr lang="en-US"/>
              <a:t>Click to edit Master text styles</a:t>
            </a:r>
          </a:p>
        </p:txBody>
      </p:sp>
      <p:sp>
        <p:nvSpPr>
          <p:cNvPr id="6" name="Content Placeholder 5"/>
          <p:cNvSpPr>
            <a:spLocks noGrp="1"/>
          </p:cNvSpPr>
          <p:nvPr>
            <p:ph sz="quarter" idx="4"/>
          </p:nvPr>
        </p:nvSpPr>
        <p:spPr>
          <a:xfrm>
            <a:off x="12387487" y="4348349"/>
            <a:ext cx="10776600" cy="7904770"/>
          </a:xfrm>
        </p:spPr>
        <p:txBody>
          <a:bodyPr/>
          <a:lstStyle>
            <a:lvl1pPr>
              <a:defRPr sz="42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0"/>
          </p:nvPr>
        </p:nvSpPr>
        <p:spPr/>
        <p:txBody>
          <a:bodyPr/>
          <a:lstStyle>
            <a:lvl1pPr>
              <a:defRPr/>
            </a:lvl1pPr>
          </a:lstStyle>
          <a:p>
            <a:fld id="{E52707FC-50A5-44DF-9F73-FD37F713C512}"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3114414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E13DB7E8-6208-47BA-BC7B-55B734C055A9}"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0746248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38D9B34-2F9E-429B-850A-2237AF22A30F}"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590743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61630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953" y="547152"/>
            <a:ext cx="8021816" cy="2323916"/>
          </a:xfrm>
        </p:spPr>
        <p:txBody>
          <a:bodyPr anchor="b"/>
          <a:lstStyle>
            <a:lvl1pPr algn="l">
              <a:defRPr sz="3600" b="1"/>
            </a:lvl1pPr>
          </a:lstStyle>
          <a:p>
            <a:r>
              <a:rPr lang="en-US"/>
              <a:t>Click to edit Master title style</a:t>
            </a:r>
            <a:endParaRPr lang="en-GB"/>
          </a:p>
        </p:txBody>
      </p:sp>
      <p:sp>
        <p:nvSpPr>
          <p:cNvPr id="3" name="Content Placeholder 2"/>
          <p:cNvSpPr>
            <a:spLocks noGrp="1"/>
          </p:cNvSpPr>
          <p:nvPr>
            <p:ph idx="1"/>
          </p:nvPr>
        </p:nvSpPr>
        <p:spPr>
          <a:xfrm>
            <a:off x="9534964" y="547142"/>
            <a:ext cx="13629123" cy="11705972"/>
          </a:xfrm>
        </p:spPr>
        <p:txBody>
          <a:bodyPr/>
          <a:lstStyle>
            <a:lvl1pPr>
              <a:defRPr sz="5600"/>
            </a:lvl1pPr>
            <a:lvl2pPr>
              <a:defRPr sz="5000"/>
            </a:lvl2pPr>
            <a:lvl3pPr>
              <a:defRPr sz="42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219953" y="2871081"/>
            <a:ext cx="8021816" cy="9382054"/>
          </a:xfrm>
        </p:spPr>
        <p:txBody>
          <a:bodyPr/>
          <a:lstStyle>
            <a:lvl1pPr marL="0" indent="0">
              <a:buNone/>
              <a:defRPr sz="2400"/>
            </a:lvl1pPr>
            <a:lvl2pPr marL="800056" indent="0">
              <a:buNone/>
              <a:defRPr sz="2200"/>
            </a:lvl2pPr>
            <a:lvl3pPr marL="1600106" indent="0">
              <a:buNone/>
              <a:defRPr sz="1800"/>
            </a:lvl3pPr>
            <a:lvl4pPr marL="2400174" indent="0">
              <a:buNone/>
              <a:defRPr sz="1600"/>
            </a:lvl4pPr>
            <a:lvl5pPr marL="3200232" indent="0">
              <a:buNone/>
              <a:defRPr sz="1600"/>
            </a:lvl5pPr>
            <a:lvl6pPr marL="4000294" indent="0">
              <a:buNone/>
              <a:defRPr sz="1600"/>
            </a:lvl6pPr>
            <a:lvl7pPr marL="4800352" indent="0">
              <a:buNone/>
              <a:defRPr sz="1600"/>
            </a:lvl7pPr>
            <a:lvl8pPr marL="5600410" indent="0">
              <a:buNone/>
              <a:defRPr sz="1600"/>
            </a:lvl8pPr>
            <a:lvl9pPr marL="6400466" indent="0">
              <a:buNone/>
              <a:defRPr sz="16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BF8CF891-E500-4836-9810-4FCC554AE33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2335267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8367" y="9600912"/>
            <a:ext cx="14631848" cy="1134600"/>
          </a:xfrm>
        </p:spPr>
        <p:txBody>
          <a:bodyPr anchor="b"/>
          <a:lstStyle>
            <a:lvl1pPr algn="l">
              <a:defRPr sz="3600" b="1"/>
            </a:lvl1pPr>
          </a:lstStyle>
          <a:p>
            <a:r>
              <a:rPr lang="en-US"/>
              <a:t>Click to edit Master title style</a:t>
            </a:r>
            <a:endParaRPr lang="en-GB"/>
          </a:p>
        </p:txBody>
      </p:sp>
      <p:sp>
        <p:nvSpPr>
          <p:cNvPr id="3" name="Picture Placeholder 2"/>
          <p:cNvSpPr>
            <a:spLocks noGrp="1"/>
          </p:cNvSpPr>
          <p:nvPr>
            <p:ph type="pic" idx="1"/>
          </p:nvPr>
        </p:nvSpPr>
        <p:spPr>
          <a:xfrm>
            <a:off x="4778367" y="1226752"/>
            <a:ext cx="14631848" cy="8227296"/>
          </a:xfrm>
        </p:spPr>
        <p:txBody>
          <a:bodyPr/>
          <a:lstStyle>
            <a:lvl1pPr marL="0" indent="0">
              <a:buNone/>
              <a:defRPr sz="5600"/>
            </a:lvl1pPr>
            <a:lvl2pPr marL="800056" indent="0">
              <a:buNone/>
              <a:defRPr sz="5000"/>
            </a:lvl2pPr>
            <a:lvl3pPr marL="1600106" indent="0">
              <a:buNone/>
              <a:defRPr sz="4200"/>
            </a:lvl3pPr>
            <a:lvl4pPr marL="2400174" indent="0">
              <a:buNone/>
              <a:defRPr sz="3600"/>
            </a:lvl4pPr>
            <a:lvl5pPr marL="3200232" indent="0">
              <a:buNone/>
              <a:defRPr sz="3600"/>
            </a:lvl5pPr>
            <a:lvl6pPr marL="4000294" indent="0">
              <a:buNone/>
              <a:defRPr sz="3600"/>
            </a:lvl6pPr>
            <a:lvl7pPr marL="4800352" indent="0">
              <a:buNone/>
              <a:defRPr sz="3600"/>
            </a:lvl7pPr>
            <a:lvl8pPr marL="5600410" indent="0">
              <a:buNone/>
              <a:defRPr sz="3600"/>
            </a:lvl8pPr>
            <a:lvl9pPr marL="6400466" indent="0">
              <a:buNone/>
              <a:defRPr sz="3600"/>
            </a:lvl9pPr>
          </a:lstStyle>
          <a:p>
            <a:endParaRPr lang="en-GB" dirty="0"/>
          </a:p>
        </p:txBody>
      </p:sp>
      <p:sp>
        <p:nvSpPr>
          <p:cNvPr id="4" name="Text Placeholder 3"/>
          <p:cNvSpPr>
            <a:spLocks noGrp="1"/>
          </p:cNvSpPr>
          <p:nvPr>
            <p:ph type="body" sz="half" idx="2"/>
          </p:nvPr>
        </p:nvSpPr>
        <p:spPr>
          <a:xfrm>
            <a:off x="4778367" y="10735514"/>
            <a:ext cx="14631848" cy="1609752"/>
          </a:xfrm>
        </p:spPr>
        <p:txBody>
          <a:bodyPr/>
          <a:lstStyle>
            <a:lvl1pPr marL="0" indent="0">
              <a:buNone/>
              <a:defRPr sz="2400"/>
            </a:lvl1pPr>
            <a:lvl2pPr marL="800056" indent="0">
              <a:buNone/>
              <a:defRPr sz="2200"/>
            </a:lvl2pPr>
            <a:lvl3pPr marL="1600106" indent="0">
              <a:buNone/>
              <a:defRPr sz="1800"/>
            </a:lvl3pPr>
            <a:lvl4pPr marL="2400174" indent="0">
              <a:buNone/>
              <a:defRPr sz="1600"/>
            </a:lvl4pPr>
            <a:lvl5pPr marL="3200232" indent="0">
              <a:buNone/>
              <a:defRPr sz="1600"/>
            </a:lvl5pPr>
            <a:lvl6pPr marL="4000294" indent="0">
              <a:buNone/>
              <a:defRPr sz="1600"/>
            </a:lvl6pPr>
            <a:lvl7pPr marL="4800352" indent="0">
              <a:buNone/>
              <a:defRPr sz="1600"/>
            </a:lvl7pPr>
            <a:lvl8pPr marL="5600410" indent="0">
              <a:buNone/>
              <a:defRPr sz="1600"/>
            </a:lvl8pPr>
            <a:lvl9pPr marL="6400466" indent="0">
              <a:buNone/>
              <a:defRPr sz="16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3AE73C4-509F-49BD-9A38-2E045CCCC31F}"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9031828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76A81F66-2622-4622-B35A-BCA845DFBF6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9454411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154064" y="440595"/>
            <a:ext cx="5886043" cy="11369046"/>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942" y="440595"/>
            <a:ext cx="17310613" cy="113690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E131AA21-120D-49B4-88FA-257732C52B8F}"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234535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1786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979398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8" y="8813827"/>
            <a:ext cx="20726400" cy="2724150"/>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926168" y="5813427"/>
            <a:ext cx="20726400" cy="3000374"/>
          </a:xfrm>
        </p:spPr>
        <p:txBody>
          <a:bodyPr anchor="b"/>
          <a:lstStyle>
            <a:lvl1pPr marL="0" indent="0">
              <a:buNone/>
              <a:defRPr sz="4000"/>
            </a:lvl1pPr>
            <a:lvl2pPr marL="912466" indent="0">
              <a:buNone/>
              <a:defRPr sz="3600"/>
            </a:lvl2pPr>
            <a:lvl3pPr marL="1824932" indent="0">
              <a:buNone/>
              <a:defRPr sz="3200"/>
            </a:lvl3pPr>
            <a:lvl4pPr marL="2737398" indent="0">
              <a:buNone/>
              <a:defRPr sz="2800"/>
            </a:lvl4pPr>
            <a:lvl5pPr marL="3649866" indent="0">
              <a:buNone/>
              <a:defRPr sz="2800"/>
            </a:lvl5pPr>
            <a:lvl6pPr marL="4562326" indent="0">
              <a:buNone/>
              <a:defRPr sz="2800"/>
            </a:lvl6pPr>
            <a:lvl7pPr marL="5474798" indent="0">
              <a:buNone/>
              <a:defRPr sz="2800"/>
            </a:lvl7pPr>
            <a:lvl8pPr marL="6387260" indent="0">
              <a:buNone/>
              <a:defRPr sz="2800"/>
            </a:lvl8pPr>
            <a:lvl9pPr marL="7299722" indent="0">
              <a:buNone/>
              <a:defRPr sz="2800"/>
            </a:lvl9pPr>
          </a:lstStyle>
          <a:p>
            <a:pPr lvl="0"/>
            <a:r>
              <a:rPr lang="en-US"/>
              <a:t>Click to edit Master text styles</a:t>
            </a:r>
          </a:p>
        </p:txBody>
      </p:sp>
    </p:spTree>
    <p:extLst>
      <p:ext uri="{BB962C8B-B14F-4D97-AF65-F5344CB8AC3E}">
        <p14:creationId xmlns:p14="http://schemas.microsoft.com/office/powerpoint/2010/main" val="14444733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1101" y="2762250"/>
            <a:ext cx="10850032" cy="922337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437533" y="2762250"/>
            <a:ext cx="10854267" cy="922337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09790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8"/>
            <a:ext cx="21945600" cy="228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3070227"/>
            <a:ext cx="10773835" cy="1279526"/>
          </a:xfrm>
        </p:spPr>
        <p:txBody>
          <a:bodyPr anchor="b"/>
          <a:lstStyle>
            <a:lvl1pPr marL="0" indent="0">
              <a:buNone/>
              <a:defRPr sz="4800" b="1"/>
            </a:lvl1pPr>
            <a:lvl2pPr marL="912466" indent="0">
              <a:buNone/>
              <a:defRPr sz="4000" b="1"/>
            </a:lvl2pPr>
            <a:lvl3pPr marL="1824932" indent="0">
              <a:buNone/>
              <a:defRPr sz="3600" b="1"/>
            </a:lvl3pPr>
            <a:lvl4pPr marL="2737398" indent="0">
              <a:buNone/>
              <a:defRPr sz="3200" b="1"/>
            </a:lvl4pPr>
            <a:lvl5pPr marL="3649866" indent="0">
              <a:buNone/>
              <a:defRPr sz="3200" b="1"/>
            </a:lvl5pPr>
            <a:lvl6pPr marL="4562326" indent="0">
              <a:buNone/>
              <a:defRPr sz="3200" b="1"/>
            </a:lvl6pPr>
            <a:lvl7pPr marL="5474798" indent="0">
              <a:buNone/>
              <a:defRPr sz="3200" b="1"/>
            </a:lvl7pPr>
            <a:lvl8pPr marL="6387260" indent="0">
              <a:buNone/>
              <a:defRPr sz="3200" b="1"/>
            </a:lvl8pPr>
            <a:lvl9pPr marL="7299722"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200" y="4349750"/>
            <a:ext cx="10773835"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6772" y="3070227"/>
            <a:ext cx="10778067" cy="1279526"/>
          </a:xfrm>
        </p:spPr>
        <p:txBody>
          <a:bodyPr anchor="b"/>
          <a:lstStyle>
            <a:lvl1pPr marL="0" indent="0">
              <a:buNone/>
              <a:defRPr sz="4800" b="1"/>
            </a:lvl1pPr>
            <a:lvl2pPr marL="912466" indent="0">
              <a:buNone/>
              <a:defRPr sz="4000" b="1"/>
            </a:lvl2pPr>
            <a:lvl3pPr marL="1824932" indent="0">
              <a:buNone/>
              <a:defRPr sz="3600" b="1"/>
            </a:lvl3pPr>
            <a:lvl4pPr marL="2737398" indent="0">
              <a:buNone/>
              <a:defRPr sz="3200" b="1"/>
            </a:lvl4pPr>
            <a:lvl5pPr marL="3649866" indent="0">
              <a:buNone/>
              <a:defRPr sz="3200" b="1"/>
            </a:lvl5pPr>
            <a:lvl6pPr marL="4562326" indent="0">
              <a:buNone/>
              <a:defRPr sz="3200" b="1"/>
            </a:lvl6pPr>
            <a:lvl7pPr marL="5474798" indent="0">
              <a:buNone/>
              <a:defRPr sz="3200" b="1"/>
            </a:lvl7pPr>
            <a:lvl8pPr marL="6387260" indent="0">
              <a:buNone/>
              <a:defRPr sz="3200" b="1"/>
            </a:lvl8pPr>
            <a:lvl9pPr marL="7299722"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6772" y="4349750"/>
            <a:ext cx="10778067"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79817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1507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7" y="546100"/>
            <a:ext cx="8022168" cy="2324100"/>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9533467" y="546129"/>
            <a:ext cx="13631333" cy="1170622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7" y="2870207"/>
            <a:ext cx="8022168" cy="9382126"/>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0566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972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39" y="546099"/>
            <a:ext cx="8022168" cy="2324102"/>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3467" y="546105"/>
            <a:ext cx="13631333" cy="11706226"/>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39" y="2870205"/>
            <a:ext cx="8022168" cy="9382126"/>
          </a:xfrm>
        </p:spPr>
        <p:txBody>
          <a:bodyPr/>
          <a:lstStyle>
            <a:lvl1pPr marL="0" indent="0">
              <a:buNone/>
              <a:defRPr sz="2800"/>
            </a:lvl1pPr>
            <a:lvl2pPr marL="912466" indent="0">
              <a:buNone/>
              <a:defRPr sz="2400"/>
            </a:lvl2pPr>
            <a:lvl3pPr marL="1824932" indent="0">
              <a:buNone/>
              <a:defRPr sz="2000"/>
            </a:lvl3pPr>
            <a:lvl4pPr marL="2737398" indent="0">
              <a:buNone/>
              <a:defRPr sz="1800"/>
            </a:lvl4pPr>
            <a:lvl5pPr marL="3649866" indent="0">
              <a:buNone/>
              <a:defRPr sz="1800"/>
            </a:lvl5pPr>
            <a:lvl6pPr marL="4562326" indent="0">
              <a:buNone/>
              <a:defRPr sz="1800"/>
            </a:lvl6pPr>
            <a:lvl7pPr marL="5474798" indent="0">
              <a:buNone/>
              <a:defRPr sz="1800"/>
            </a:lvl7pPr>
            <a:lvl8pPr marL="6387260" indent="0">
              <a:buNone/>
              <a:defRPr sz="1800"/>
            </a:lvl8pPr>
            <a:lvl9pPr marL="7299722" indent="0">
              <a:buNone/>
              <a:defRPr sz="1800"/>
            </a:lvl9pPr>
          </a:lstStyle>
          <a:p>
            <a:pPr lvl="0"/>
            <a:r>
              <a:rPr lang="en-US"/>
              <a:t>Click to edit Master text styles</a:t>
            </a:r>
          </a:p>
        </p:txBody>
      </p:sp>
    </p:spTree>
    <p:extLst>
      <p:ext uri="{BB962C8B-B14F-4D97-AF65-F5344CB8AC3E}">
        <p14:creationId xmlns:p14="http://schemas.microsoft.com/office/powerpoint/2010/main" val="13887314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1"/>
            <a:ext cx="14630400" cy="1133478"/>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79435" y="1225550"/>
            <a:ext cx="14630400" cy="8229600"/>
          </a:xfrm>
        </p:spPr>
        <p:txBody>
          <a:bodyPr/>
          <a:lstStyle>
            <a:lvl1pPr marL="0" indent="0">
              <a:buNone/>
              <a:defRPr sz="6400"/>
            </a:lvl1pPr>
            <a:lvl2pPr marL="912466" indent="0">
              <a:buNone/>
              <a:defRPr sz="5600"/>
            </a:lvl2pPr>
            <a:lvl3pPr marL="1824932" indent="0">
              <a:buNone/>
              <a:defRPr sz="4800"/>
            </a:lvl3pPr>
            <a:lvl4pPr marL="2737398" indent="0">
              <a:buNone/>
              <a:defRPr sz="4000"/>
            </a:lvl4pPr>
            <a:lvl5pPr marL="3649866" indent="0">
              <a:buNone/>
              <a:defRPr sz="4000"/>
            </a:lvl5pPr>
            <a:lvl6pPr marL="4562326" indent="0">
              <a:buNone/>
              <a:defRPr sz="4000"/>
            </a:lvl6pPr>
            <a:lvl7pPr marL="5474798" indent="0">
              <a:buNone/>
              <a:defRPr sz="4000"/>
            </a:lvl7pPr>
            <a:lvl8pPr marL="6387260" indent="0">
              <a:buNone/>
              <a:defRPr sz="4000"/>
            </a:lvl8pPr>
            <a:lvl9pPr marL="7299722" indent="0">
              <a:buNone/>
              <a:defRPr sz="4000"/>
            </a:lvl9pPr>
          </a:lstStyle>
          <a:p>
            <a:pPr lvl="0"/>
            <a:endParaRPr lang="en-US" noProof="0"/>
          </a:p>
        </p:txBody>
      </p:sp>
      <p:sp>
        <p:nvSpPr>
          <p:cNvPr id="4" name="Text Placeholder 3"/>
          <p:cNvSpPr>
            <a:spLocks noGrp="1"/>
          </p:cNvSpPr>
          <p:nvPr>
            <p:ph type="body" sz="half" idx="2"/>
          </p:nvPr>
        </p:nvSpPr>
        <p:spPr>
          <a:xfrm>
            <a:off x="4779435" y="10734677"/>
            <a:ext cx="14630400" cy="1609726"/>
          </a:xfrm>
        </p:spPr>
        <p:txBody>
          <a:bodyPr/>
          <a:lstStyle>
            <a:lvl1pPr marL="0" indent="0">
              <a:buNone/>
              <a:defRPr sz="2800"/>
            </a:lvl1pPr>
            <a:lvl2pPr marL="912466" indent="0">
              <a:buNone/>
              <a:defRPr sz="2400"/>
            </a:lvl2pPr>
            <a:lvl3pPr marL="1824932" indent="0">
              <a:buNone/>
              <a:defRPr sz="2000"/>
            </a:lvl3pPr>
            <a:lvl4pPr marL="2737398" indent="0">
              <a:buNone/>
              <a:defRPr sz="1800"/>
            </a:lvl4pPr>
            <a:lvl5pPr marL="3649866" indent="0">
              <a:buNone/>
              <a:defRPr sz="1800"/>
            </a:lvl5pPr>
            <a:lvl6pPr marL="4562326" indent="0">
              <a:buNone/>
              <a:defRPr sz="1800"/>
            </a:lvl6pPr>
            <a:lvl7pPr marL="5474798" indent="0">
              <a:buNone/>
              <a:defRPr sz="1800"/>
            </a:lvl7pPr>
            <a:lvl8pPr marL="6387260" indent="0">
              <a:buNone/>
              <a:defRPr sz="1800"/>
            </a:lvl8pPr>
            <a:lvl9pPr marL="7299722" indent="0">
              <a:buNone/>
              <a:defRPr sz="1800"/>
            </a:lvl9pPr>
          </a:lstStyle>
          <a:p>
            <a:pPr lvl="0"/>
            <a:r>
              <a:rPr lang="en-US"/>
              <a:t>Click to edit Master text styles</a:t>
            </a:r>
          </a:p>
        </p:txBody>
      </p:sp>
    </p:spTree>
    <p:extLst>
      <p:ext uri="{BB962C8B-B14F-4D97-AF65-F5344CB8AC3E}">
        <p14:creationId xmlns:p14="http://schemas.microsoft.com/office/powerpoint/2010/main" val="5743940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5483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288000" y="9"/>
            <a:ext cx="6096000" cy="119856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 y="9"/>
            <a:ext cx="17881600" cy="11985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93277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24384000" cy="2476502"/>
          </a:xfrm>
        </p:spPr>
        <p:txBody>
          <a:bodyPr/>
          <a:lstStyle/>
          <a:p>
            <a:r>
              <a:rPr lang="en-US"/>
              <a:t>Click to edit Master title style</a:t>
            </a:r>
          </a:p>
        </p:txBody>
      </p:sp>
      <p:sp>
        <p:nvSpPr>
          <p:cNvPr id="3" name="Text Placeholder 2"/>
          <p:cNvSpPr>
            <a:spLocks noGrp="1"/>
          </p:cNvSpPr>
          <p:nvPr>
            <p:ph type="body" sz="half" idx="1"/>
          </p:nvPr>
        </p:nvSpPr>
        <p:spPr>
          <a:xfrm>
            <a:off x="1181101" y="2762250"/>
            <a:ext cx="10850032" cy="92233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437533" y="2762250"/>
            <a:ext cx="10854267" cy="92233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29816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24384000" cy="2476502"/>
          </a:xfrm>
        </p:spPr>
        <p:txBody>
          <a:bodyPr/>
          <a:lstStyle/>
          <a:p>
            <a:r>
              <a:rPr lang="en-US"/>
              <a:t>Click to edit Master title style</a:t>
            </a:r>
          </a:p>
        </p:txBody>
      </p:sp>
      <p:sp>
        <p:nvSpPr>
          <p:cNvPr id="3" name="Table Placeholder 2"/>
          <p:cNvSpPr>
            <a:spLocks noGrp="1"/>
          </p:cNvSpPr>
          <p:nvPr>
            <p:ph type="tbl" idx="1"/>
          </p:nvPr>
        </p:nvSpPr>
        <p:spPr>
          <a:xfrm>
            <a:off x="1181101" y="2762250"/>
            <a:ext cx="22110699" cy="9223376"/>
          </a:xfrm>
        </p:spPr>
        <p:txBody>
          <a:bodyPr/>
          <a:lstStyle/>
          <a:p>
            <a:pPr lvl="0"/>
            <a:endParaRPr lang="en-US" noProof="0"/>
          </a:p>
        </p:txBody>
      </p:sp>
    </p:spTree>
    <p:extLst>
      <p:ext uri="{BB962C8B-B14F-4D97-AF65-F5344CB8AC3E}">
        <p14:creationId xmlns:p14="http://schemas.microsoft.com/office/powerpoint/2010/main" val="244939306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2.wmf"/><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w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wmf"/><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emf"/><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4.jp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w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3128010" y="1601102"/>
            <a:ext cx="5558790" cy="707886"/>
          </a:xfrm>
          <a:prstGeom prst="rect">
            <a:avLst/>
          </a:prstGeom>
          <a:noFill/>
        </p:spPr>
        <p:txBody>
          <a:bodyPr wrap="square" rtlCol="0">
            <a:spAutoFit/>
          </a:bodyPr>
          <a:lstStyle/>
          <a:p>
            <a:r>
              <a:rPr lang="tr-TR" sz="4000" dirty="0">
                <a:solidFill>
                  <a:schemeClr val="tx1">
                    <a:lumMod val="85000"/>
                    <a:lumOff val="1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TITLE</a:t>
            </a:r>
            <a:r>
              <a:rPr lang="tr-TR" sz="4000" baseline="0" dirty="0">
                <a:solidFill>
                  <a:schemeClr val="tx1">
                    <a:lumMod val="85000"/>
                    <a:lumOff val="1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 TEXT</a:t>
            </a:r>
            <a:endParaRPr lang="en-US" sz="4000" dirty="0">
              <a:solidFill>
                <a:schemeClr val="tx1">
                  <a:lumMod val="85000"/>
                  <a:lumOff val="1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8" name="TextBox 7"/>
          <p:cNvSpPr txBox="1"/>
          <p:nvPr userDrawn="1"/>
        </p:nvSpPr>
        <p:spPr>
          <a:xfrm>
            <a:off x="6746544" y="1601102"/>
            <a:ext cx="5099050" cy="707886"/>
          </a:xfrm>
          <a:prstGeom prst="rect">
            <a:avLst/>
          </a:prstGeom>
          <a:noFill/>
        </p:spPr>
        <p:txBody>
          <a:bodyPr wrap="square" rtlCol="0">
            <a:spAutoFit/>
          </a:bodyPr>
          <a:lstStyle/>
          <a:p>
            <a:r>
              <a:rPr lang="tr-TR" sz="40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a:t>
            </a:r>
            <a:endParaRPr lang="en-US" sz="4000"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9" name="Straight Connector 8"/>
          <p:cNvCxnSpPr/>
          <p:nvPr userDrawn="1"/>
        </p:nvCxnSpPr>
        <p:spPr>
          <a:xfrm>
            <a:off x="6443776" y="1486802"/>
            <a:ext cx="0" cy="932548"/>
          </a:xfrm>
          <a:prstGeom prst="line">
            <a:avLst/>
          </a:prstGeom>
          <a:ln w="635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0238903" y="1486802"/>
            <a:ext cx="957695" cy="932548"/>
          </a:xfrm>
          <a:prstGeom prst="rect">
            <a:avLst/>
          </a:prstGeom>
          <a:no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Tree>
    <p:extLst>
      <p:ext uri="{BB962C8B-B14F-4D97-AF65-F5344CB8AC3E}">
        <p14:creationId xmlns:p14="http://schemas.microsoft.com/office/powerpoint/2010/main" val="340063384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
            <a:ext cx="24384000" cy="2476502"/>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1181101" y="2762250"/>
            <a:ext cx="22110699" cy="922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p:txBody>
      </p:sp>
      <p:sp>
        <p:nvSpPr>
          <p:cNvPr id="1028" name="Line 4"/>
          <p:cNvSpPr>
            <a:spLocks noChangeShapeType="1"/>
          </p:cNvSpPr>
          <p:nvPr/>
        </p:nvSpPr>
        <p:spPr bwMode="auto">
          <a:xfrm>
            <a:off x="0" y="2492376"/>
            <a:ext cx="2438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182496" tIns="91248" rIns="182496" bIns="91248"/>
          <a:lstStyle/>
          <a:p>
            <a:endParaRPr lang="en-GB" sz="7200"/>
          </a:p>
        </p:txBody>
      </p:sp>
      <p:sp>
        <p:nvSpPr>
          <p:cNvPr id="1029" name="Rectangle 5"/>
          <p:cNvSpPr>
            <a:spLocks noChangeArrowheads="1"/>
          </p:cNvSpPr>
          <p:nvPr/>
        </p:nvSpPr>
        <p:spPr bwMode="auto">
          <a:xfrm>
            <a:off x="4235" y="12030075"/>
            <a:ext cx="24384000" cy="1685926"/>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496" tIns="91248" rIns="182496" bIns="91248" anchor="ctr"/>
          <a:lstStyle>
            <a:lvl1pPr>
              <a:defRPr sz="2000" b="1">
                <a:solidFill>
                  <a:srgbClr val="000066"/>
                </a:solidFill>
                <a:latin typeface="Arial" pitchFamily="34" charset="0"/>
                <a:cs typeface="Arial" pitchFamily="34" charset="0"/>
              </a:defRPr>
            </a:lvl1pPr>
            <a:lvl2pPr marL="742950" indent="-285750">
              <a:defRPr sz="2000" b="1">
                <a:solidFill>
                  <a:srgbClr val="000066"/>
                </a:solidFill>
                <a:latin typeface="Arial" pitchFamily="34" charset="0"/>
                <a:cs typeface="Arial" pitchFamily="34" charset="0"/>
              </a:defRPr>
            </a:lvl2pPr>
            <a:lvl3pPr marL="1143000" indent="-228600">
              <a:defRPr sz="2000" b="1">
                <a:solidFill>
                  <a:srgbClr val="000066"/>
                </a:solidFill>
                <a:latin typeface="Arial" pitchFamily="34" charset="0"/>
                <a:cs typeface="Arial" pitchFamily="34" charset="0"/>
              </a:defRPr>
            </a:lvl3pPr>
            <a:lvl4pPr marL="1600200" indent="-228600">
              <a:defRPr sz="2000" b="1">
                <a:solidFill>
                  <a:srgbClr val="000066"/>
                </a:solidFill>
                <a:latin typeface="Arial" pitchFamily="34" charset="0"/>
                <a:cs typeface="Arial" pitchFamily="34" charset="0"/>
              </a:defRPr>
            </a:lvl4pPr>
            <a:lvl5pPr marL="2057400" indent="-228600">
              <a:defRPr sz="20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20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20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20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2000" b="1">
                <a:solidFill>
                  <a:srgbClr val="000066"/>
                </a:solidFill>
                <a:latin typeface="Arial" pitchFamily="34" charset="0"/>
                <a:cs typeface="Arial" pitchFamily="34" charset="0"/>
              </a:defRPr>
            </a:lvl9pPr>
          </a:lstStyle>
          <a:p>
            <a:pPr algn="ctr"/>
            <a:endParaRPr lang="en-GB" sz="4000" b="0" i="1" dirty="0"/>
          </a:p>
        </p:txBody>
      </p:sp>
      <p:pic>
        <p:nvPicPr>
          <p:cNvPr id="1030" name="Picture 8" descr="WHO-EN-white-H"/>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7149235" y="12080877"/>
            <a:ext cx="5888565" cy="143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81139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Lst>
  <p:hf hdr="0" dt="0"/>
  <p:txStyles>
    <p:titleStyle>
      <a:lvl1pPr algn="ctr" rtl="0" eaLnBrk="0" fontAlgn="base" hangingPunct="0">
        <a:spcBef>
          <a:spcPct val="0"/>
        </a:spcBef>
        <a:spcAft>
          <a:spcPct val="0"/>
        </a:spcAft>
        <a:defRPr sz="7000" b="1">
          <a:solidFill>
            <a:srgbClr val="000066"/>
          </a:solidFill>
          <a:latin typeface="+mj-lt"/>
          <a:ea typeface="+mj-ea"/>
          <a:cs typeface="+mj-cs"/>
        </a:defRPr>
      </a:lvl1pPr>
      <a:lvl2pPr algn="ctr" rtl="0" eaLnBrk="0" fontAlgn="base" hangingPunct="0">
        <a:spcBef>
          <a:spcPct val="0"/>
        </a:spcBef>
        <a:spcAft>
          <a:spcPct val="0"/>
        </a:spcAft>
        <a:defRPr sz="7000" b="1">
          <a:solidFill>
            <a:srgbClr val="000066"/>
          </a:solidFill>
          <a:latin typeface="Arial" charset="0"/>
          <a:cs typeface="Arial" charset="0"/>
        </a:defRPr>
      </a:lvl2pPr>
      <a:lvl3pPr algn="ctr" rtl="0" eaLnBrk="0" fontAlgn="base" hangingPunct="0">
        <a:spcBef>
          <a:spcPct val="0"/>
        </a:spcBef>
        <a:spcAft>
          <a:spcPct val="0"/>
        </a:spcAft>
        <a:defRPr sz="7000" b="1">
          <a:solidFill>
            <a:srgbClr val="000066"/>
          </a:solidFill>
          <a:latin typeface="Arial" charset="0"/>
          <a:cs typeface="Arial" charset="0"/>
        </a:defRPr>
      </a:lvl3pPr>
      <a:lvl4pPr algn="ctr" rtl="0" eaLnBrk="0" fontAlgn="base" hangingPunct="0">
        <a:spcBef>
          <a:spcPct val="0"/>
        </a:spcBef>
        <a:spcAft>
          <a:spcPct val="0"/>
        </a:spcAft>
        <a:defRPr sz="7000" b="1">
          <a:solidFill>
            <a:srgbClr val="000066"/>
          </a:solidFill>
          <a:latin typeface="Arial" charset="0"/>
          <a:cs typeface="Arial" charset="0"/>
        </a:defRPr>
      </a:lvl4pPr>
      <a:lvl5pPr algn="ctr" rtl="0" eaLnBrk="0" fontAlgn="base" hangingPunct="0">
        <a:spcBef>
          <a:spcPct val="0"/>
        </a:spcBef>
        <a:spcAft>
          <a:spcPct val="0"/>
        </a:spcAft>
        <a:defRPr sz="7000" b="1">
          <a:solidFill>
            <a:srgbClr val="000066"/>
          </a:solidFill>
          <a:latin typeface="Arial" charset="0"/>
          <a:cs typeface="Arial" charset="0"/>
        </a:defRPr>
      </a:lvl5pPr>
      <a:lvl6pPr marL="912466" algn="ctr" rtl="0" fontAlgn="base">
        <a:spcBef>
          <a:spcPct val="0"/>
        </a:spcBef>
        <a:spcAft>
          <a:spcPct val="0"/>
        </a:spcAft>
        <a:defRPr sz="7000" b="1">
          <a:solidFill>
            <a:srgbClr val="000066"/>
          </a:solidFill>
          <a:latin typeface="Arial" charset="0"/>
          <a:cs typeface="Arial" charset="0"/>
        </a:defRPr>
      </a:lvl6pPr>
      <a:lvl7pPr marL="1824932" algn="ctr" rtl="0" fontAlgn="base">
        <a:spcBef>
          <a:spcPct val="0"/>
        </a:spcBef>
        <a:spcAft>
          <a:spcPct val="0"/>
        </a:spcAft>
        <a:defRPr sz="7000" b="1">
          <a:solidFill>
            <a:srgbClr val="000066"/>
          </a:solidFill>
          <a:latin typeface="Arial" charset="0"/>
          <a:cs typeface="Arial" charset="0"/>
        </a:defRPr>
      </a:lvl7pPr>
      <a:lvl8pPr marL="2737398" algn="ctr" rtl="0" fontAlgn="base">
        <a:spcBef>
          <a:spcPct val="0"/>
        </a:spcBef>
        <a:spcAft>
          <a:spcPct val="0"/>
        </a:spcAft>
        <a:defRPr sz="7000" b="1">
          <a:solidFill>
            <a:srgbClr val="000066"/>
          </a:solidFill>
          <a:latin typeface="Arial" charset="0"/>
          <a:cs typeface="Arial" charset="0"/>
        </a:defRPr>
      </a:lvl8pPr>
      <a:lvl9pPr marL="3649866" algn="ctr" rtl="0" fontAlgn="base">
        <a:spcBef>
          <a:spcPct val="0"/>
        </a:spcBef>
        <a:spcAft>
          <a:spcPct val="0"/>
        </a:spcAft>
        <a:defRPr sz="7000" b="1">
          <a:solidFill>
            <a:srgbClr val="000066"/>
          </a:solidFill>
          <a:latin typeface="Arial" charset="0"/>
          <a:cs typeface="Arial" charset="0"/>
        </a:defRPr>
      </a:lvl9pPr>
    </p:titleStyle>
    <p:bodyStyle>
      <a:lvl1pPr marL="679450" indent="-679450" algn="l" rtl="0" eaLnBrk="0" fontAlgn="base" hangingPunct="0">
        <a:spcBef>
          <a:spcPct val="80000"/>
        </a:spcBef>
        <a:spcAft>
          <a:spcPct val="0"/>
        </a:spcAft>
        <a:buClr>
          <a:srgbClr val="1E7FB8"/>
        </a:buClr>
        <a:buFont typeface="Wingdings" pitchFamily="2" charset="2"/>
        <a:buChar char="l"/>
        <a:defRPr sz="5000">
          <a:solidFill>
            <a:srgbClr val="000066"/>
          </a:solidFill>
          <a:latin typeface="+mn-lt"/>
          <a:ea typeface="+mn-ea"/>
          <a:cs typeface="+mn-cs"/>
        </a:defRPr>
      </a:lvl1pPr>
      <a:lvl2pPr marL="1603376" indent="-555626" algn="l" rtl="0" eaLnBrk="0" fontAlgn="base" hangingPunct="0">
        <a:spcBef>
          <a:spcPct val="20000"/>
        </a:spcBef>
        <a:spcAft>
          <a:spcPct val="0"/>
        </a:spcAft>
        <a:buClr>
          <a:srgbClr val="1E7FB8"/>
        </a:buClr>
        <a:buFont typeface="Arial" pitchFamily="34" charset="0"/>
        <a:buChar char="–"/>
        <a:defRPr sz="4200">
          <a:solidFill>
            <a:srgbClr val="000066"/>
          </a:solidFill>
          <a:latin typeface="+mn-lt"/>
          <a:cs typeface="+mn-cs"/>
        </a:defRPr>
      </a:lvl2pPr>
      <a:lvl3pPr marL="2501900" indent="-533400" algn="l" rtl="0" eaLnBrk="0" fontAlgn="base" hangingPunct="0">
        <a:spcBef>
          <a:spcPct val="20000"/>
        </a:spcBef>
        <a:spcAft>
          <a:spcPct val="0"/>
        </a:spcAft>
        <a:buClr>
          <a:srgbClr val="1E7FB8"/>
        </a:buClr>
        <a:buChar char="•"/>
        <a:defRPr sz="4200">
          <a:solidFill>
            <a:srgbClr val="000066"/>
          </a:solidFill>
          <a:latin typeface="Arial Narrow" pitchFamily="34" charset="0"/>
          <a:cs typeface="+mn-cs"/>
        </a:defRPr>
      </a:lvl3pPr>
      <a:lvl4pPr marL="3314700" indent="-444500" algn="l" rtl="0" eaLnBrk="0" fontAlgn="base" hangingPunct="0">
        <a:spcBef>
          <a:spcPct val="20000"/>
        </a:spcBef>
        <a:spcAft>
          <a:spcPct val="0"/>
        </a:spcAft>
        <a:buClr>
          <a:srgbClr val="1E7FB8"/>
        </a:buClr>
        <a:buChar char="–"/>
        <a:defRPr sz="4200">
          <a:solidFill>
            <a:srgbClr val="000066"/>
          </a:solidFill>
          <a:latin typeface="Arial Narrow" pitchFamily="34" charset="0"/>
          <a:cs typeface="+mn-cs"/>
        </a:defRPr>
      </a:lvl4pPr>
      <a:lvl5pPr marL="3965576" indent="-288926" algn="r" rtl="1" eaLnBrk="0" fontAlgn="base" hangingPunct="0">
        <a:spcBef>
          <a:spcPct val="20000"/>
        </a:spcBef>
        <a:spcAft>
          <a:spcPct val="0"/>
        </a:spcAft>
        <a:buChar char="»"/>
        <a:defRPr sz="4000">
          <a:solidFill>
            <a:srgbClr val="000066"/>
          </a:solidFill>
          <a:latin typeface="+mn-lt"/>
          <a:cs typeface="+mn-cs"/>
        </a:defRPr>
      </a:lvl5pPr>
      <a:lvl6pPr marL="4882324" indent="-294652" algn="r" rtl="1" fontAlgn="base">
        <a:spcBef>
          <a:spcPct val="20000"/>
        </a:spcBef>
        <a:spcAft>
          <a:spcPct val="0"/>
        </a:spcAft>
        <a:buChar char="»"/>
        <a:defRPr sz="4000">
          <a:solidFill>
            <a:srgbClr val="000066"/>
          </a:solidFill>
          <a:latin typeface="+mn-lt"/>
          <a:cs typeface="+mn-cs"/>
        </a:defRPr>
      </a:lvl6pPr>
      <a:lvl7pPr marL="5794800" indent="-294652" algn="r" rtl="1" fontAlgn="base">
        <a:spcBef>
          <a:spcPct val="20000"/>
        </a:spcBef>
        <a:spcAft>
          <a:spcPct val="0"/>
        </a:spcAft>
        <a:buChar char="»"/>
        <a:defRPr sz="4000">
          <a:solidFill>
            <a:srgbClr val="000066"/>
          </a:solidFill>
          <a:latin typeface="+mn-lt"/>
          <a:cs typeface="+mn-cs"/>
        </a:defRPr>
      </a:lvl7pPr>
      <a:lvl8pPr marL="6707260" indent="-294652" algn="r" rtl="1" fontAlgn="base">
        <a:spcBef>
          <a:spcPct val="20000"/>
        </a:spcBef>
        <a:spcAft>
          <a:spcPct val="0"/>
        </a:spcAft>
        <a:buChar char="»"/>
        <a:defRPr sz="4000">
          <a:solidFill>
            <a:srgbClr val="000066"/>
          </a:solidFill>
          <a:latin typeface="+mn-lt"/>
          <a:cs typeface="+mn-cs"/>
        </a:defRPr>
      </a:lvl8pPr>
      <a:lvl9pPr marL="7619718" indent="-294652" algn="r" rtl="1" fontAlgn="base">
        <a:spcBef>
          <a:spcPct val="20000"/>
        </a:spcBef>
        <a:spcAft>
          <a:spcPct val="0"/>
        </a:spcAft>
        <a:buChar char="»"/>
        <a:defRPr sz="4000">
          <a:solidFill>
            <a:srgbClr val="000066"/>
          </a:solidFill>
          <a:latin typeface="+mn-lt"/>
          <a:cs typeface="+mn-cs"/>
        </a:defRPr>
      </a:lvl9pPr>
    </p:bodyStyle>
    <p:otherStyle>
      <a:defPPr>
        <a:defRPr lang="en-US"/>
      </a:defPPr>
      <a:lvl1pPr marL="0" algn="l" defTabSz="1824932" rtl="0" eaLnBrk="1" latinLnBrk="0" hangingPunct="1">
        <a:defRPr sz="3600" kern="1200">
          <a:solidFill>
            <a:schemeClr val="tx1"/>
          </a:solidFill>
          <a:latin typeface="+mn-lt"/>
          <a:ea typeface="+mn-ea"/>
          <a:cs typeface="+mn-cs"/>
        </a:defRPr>
      </a:lvl1pPr>
      <a:lvl2pPr marL="912466" algn="l" defTabSz="1824932" rtl="0" eaLnBrk="1" latinLnBrk="0" hangingPunct="1">
        <a:defRPr sz="3600" kern="1200">
          <a:solidFill>
            <a:schemeClr val="tx1"/>
          </a:solidFill>
          <a:latin typeface="+mn-lt"/>
          <a:ea typeface="+mn-ea"/>
          <a:cs typeface="+mn-cs"/>
        </a:defRPr>
      </a:lvl2pPr>
      <a:lvl3pPr marL="1824932" algn="l" defTabSz="1824932" rtl="0" eaLnBrk="1" latinLnBrk="0" hangingPunct="1">
        <a:defRPr sz="3600" kern="1200">
          <a:solidFill>
            <a:schemeClr val="tx1"/>
          </a:solidFill>
          <a:latin typeface="+mn-lt"/>
          <a:ea typeface="+mn-ea"/>
          <a:cs typeface="+mn-cs"/>
        </a:defRPr>
      </a:lvl3pPr>
      <a:lvl4pPr marL="2737398" algn="l" defTabSz="1824932" rtl="0" eaLnBrk="1" latinLnBrk="0" hangingPunct="1">
        <a:defRPr sz="3600" kern="1200">
          <a:solidFill>
            <a:schemeClr val="tx1"/>
          </a:solidFill>
          <a:latin typeface="+mn-lt"/>
          <a:ea typeface="+mn-ea"/>
          <a:cs typeface="+mn-cs"/>
        </a:defRPr>
      </a:lvl4pPr>
      <a:lvl5pPr marL="3649866" algn="l" defTabSz="1824932" rtl="0" eaLnBrk="1" latinLnBrk="0" hangingPunct="1">
        <a:defRPr sz="3600" kern="1200">
          <a:solidFill>
            <a:schemeClr val="tx1"/>
          </a:solidFill>
          <a:latin typeface="+mn-lt"/>
          <a:ea typeface="+mn-ea"/>
          <a:cs typeface="+mn-cs"/>
        </a:defRPr>
      </a:lvl5pPr>
      <a:lvl6pPr marL="4562326" algn="l" defTabSz="1824932" rtl="0" eaLnBrk="1" latinLnBrk="0" hangingPunct="1">
        <a:defRPr sz="3600" kern="1200">
          <a:solidFill>
            <a:schemeClr val="tx1"/>
          </a:solidFill>
          <a:latin typeface="+mn-lt"/>
          <a:ea typeface="+mn-ea"/>
          <a:cs typeface="+mn-cs"/>
        </a:defRPr>
      </a:lvl6pPr>
      <a:lvl7pPr marL="5474798" algn="l" defTabSz="1824932" rtl="0" eaLnBrk="1" latinLnBrk="0" hangingPunct="1">
        <a:defRPr sz="3600" kern="1200">
          <a:solidFill>
            <a:schemeClr val="tx1"/>
          </a:solidFill>
          <a:latin typeface="+mn-lt"/>
          <a:ea typeface="+mn-ea"/>
          <a:cs typeface="+mn-cs"/>
        </a:defRPr>
      </a:lvl7pPr>
      <a:lvl8pPr marL="6387260" algn="l" defTabSz="1824932" rtl="0" eaLnBrk="1" latinLnBrk="0" hangingPunct="1">
        <a:defRPr sz="3600" kern="1200">
          <a:solidFill>
            <a:schemeClr val="tx1"/>
          </a:solidFill>
          <a:latin typeface="+mn-lt"/>
          <a:ea typeface="+mn-ea"/>
          <a:cs typeface="+mn-cs"/>
        </a:defRPr>
      </a:lvl8pPr>
      <a:lvl9pPr marL="7299722" algn="l" defTabSz="1824932"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6"/>
            <a:ext cx="21945600" cy="2286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19200" y="3200413"/>
            <a:ext cx="21945600" cy="90519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200" y="12712729"/>
            <a:ext cx="5689600" cy="730250"/>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1D8BD707-D9CF-40AE-B4C6-C98DA3205C09}" type="datetimeFigureOut">
              <a:rPr lang="en-US" smtClean="0">
                <a:solidFill>
                  <a:prstClr val="black">
                    <a:tint val="75000"/>
                  </a:prstClr>
                </a:solidFill>
              </a:rPr>
              <a:pPr defTabSz="1371600"/>
              <a:t>4/8/2019</a:t>
            </a:fld>
            <a:endParaRPr lang="en-US">
              <a:solidFill>
                <a:prstClr val="black">
                  <a:tint val="75000"/>
                </a:prstClr>
              </a:solidFill>
            </a:endParaRPr>
          </a:p>
        </p:txBody>
      </p:sp>
      <p:sp>
        <p:nvSpPr>
          <p:cNvPr id="5" name="Footer Placeholder 4"/>
          <p:cNvSpPr>
            <a:spLocks noGrp="1"/>
          </p:cNvSpPr>
          <p:nvPr>
            <p:ph type="ftr" sz="quarter" idx="3"/>
          </p:nvPr>
        </p:nvSpPr>
        <p:spPr>
          <a:xfrm>
            <a:off x="8331200" y="12712729"/>
            <a:ext cx="7721600"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p:cNvSpPr>
            <a:spLocks noGrp="1"/>
          </p:cNvSpPr>
          <p:nvPr>
            <p:ph type="sldNum" sz="quarter" idx="4"/>
          </p:nvPr>
        </p:nvSpPr>
        <p:spPr>
          <a:xfrm>
            <a:off x="17475200" y="12712729"/>
            <a:ext cx="5689600" cy="730250"/>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22349971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6" indent="-428626" algn="l" defTabSz="1371600"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0"/>
            <a:ext cx="24384000" cy="247654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Rectangle 4"/>
          <p:cNvSpPr>
            <a:spLocks noGrp="1" noChangeArrowheads="1"/>
          </p:cNvSpPr>
          <p:nvPr>
            <p:ph type="body" idx="1"/>
          </p:nvPr>
        </p:nvSpPr>
        <p:spPr bwMode="auto">
          <a:xfrm>
            <a:off x="1180113" y="2761637"/>
            <a:ext cx="22110669" cy="922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8" name="Line 6"/>
          <p:cNvSpPr>
            <a:spLocks noChangeShapeType="1"/>
          </p:cNvSpPr>
          <p:nvPr/>
        </p:nvSpPr>
        <p:spPr bwMode="auto">
          <a:xfrm>
            <a:off x="0" y="2493818"/>
            <a:ext cx="2438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158976" tIns="79490" rIns="158976" bIns="79490"/>
          <a:lstStyle/>
          <a:p>
            <a:pPr defTabSz="1814370" rtl="1" fontAlgn="base">
              <a:spcBef>
                <a:spcPct val="0"/>
              </a:spcBef>
              <a:spcAft>
                <a:spcPct val="0"/>
              </a:spcAft>
            </a:pPr>
            <a:endParaRPr lang="en-US" sz="6800" b="1">
              <a:solidFill>
                <a:srgbClr val="000066"/>
              </a:solidFill>
            </a:endParaRPr>
          </a:p>
        </p:txBody>
      </p:sp>
      <p:sp>
        <p:nvSpPr>
          <p:cNvPr id="1030" name="Rectangle 14"/>
          <p:cNvSpPr>
            <a:spLocks noChangeArrowheads="1"/>
          </p:cNvSpPr>
          <p:nvPr/>
        </p:nvSpPr>
        <p:spPr bwMode="auto">
          <a:xfrm>
            <a:off x="959296" y="12797376"/>
            <a:ext cx="948427" cy="66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1400" eaLnBrk="0" hangingPunct="0">
              <a:defRPr sz="3900" b="1">
                <a:solidFill>
                  <a:srgbClr val="000066"/>
                </a:solidFill>
                <a:latin typeface="Arial" charset="0"/>
                <a:cs typeface="Arial" charset="0"/>
              </a:defRPr>
            </a:lvl1pPr>
            <a:lvl2pPr marL="742950" indent="-285750" defTabSz="1041400" eaLnBrk="0" hangingPunct="0">
              <a:defRPr sz="3900" b="1">
                <a:solidFill>
                  <a:srgbClr val="000066"/>
                </a:solidFill>
                <a:latin typeface="Arial" charset="0"/>
                <a:cs typeface="Arial" charset="0"/>
              </a:defRPr>
            </a:lvl2pPr>
            <a:lvl3pPr marL="1143000" indent="-228600" defTabSz="1041400" eaLnBrk="0" hangingPunct="0">
              <a:defRPr sz="3900" b="1">
                <a:solidFill>
                  <a:srgbClr val="000066"/>
                </a:solidFill>
                <a:latin typeface="Arial" charset="0"/>
                <a:cs typeface="Arial" charset="0"/>
              </a:defRPr>
            </a:lvl3pPr>
            <a:lvl4pPr marL="1600200" indent="-228600" defTabSz="1041400" eaLnBrk="0" hangingPunct="0">
              <a:defRPr sz="3900" b="1">
                <a:solidFill>
                  <a:srgbClr val="000066"/>
                </a:solidFill>
                <a:latin typeface="Arial" charset="0"/>
                <a:cs typeface="Arial" charset="0"/>
              </a:defRPr>
            </a:lvl4pPr>
            <a:lvl5pPr marL="2057400" indent="-228600" defTabSz="1041400" eaLnBrk="0" hangingPunct="0">
              <a:defRPr sz="3900" b="1">
                <a:solidFill>
                  <a:srgbClr val="000066"/>
                </a:solidFill>
                <a:latin typeface="Arial" charset="0"/>
                <a:cs typeface="Arial" charset="0"/>
              </a:defRPr>
            </a:lvl5pPr>
            <a:lvl6pPr marL="2514600" indent="-228600" defTabSz="1041400" rtl="1" eaLnBrk="0" fontAlgn="base" hangingPunct="0">
              <a:spcBef>
                <a:spcPct val="0"/>
              </a:spcBef>
              <a:spcAft>
                <a:spcPct val="0"/>
              </a:spcAft>
              <a:defRPr sz="3900" b="1">
                <a:solidFill>
                  <a:srgbClr val="000066"/>
                </a:solidFill>
                <a:latin typeface="Arial" charset="0"/>
                <a:cs typeface="Arial" charset="0"/>
              </a:defRPr>
            </a:lvl6pPr>
            <a:lvl7pPr marL="2971800" indent="-228600" defTabSz="1041400" rtl="1" eaLnBrk="0" fontAlgn="base" hangingPunct="0">
              <a:spcBef>
                <a:spcPct val="0"/>
              </a:spcBef>
              <a:spcAft>
                <a:spcPct val="0"/>
              </a:spcAft>
              <a:defRPr sz="3900" b="1">
                <a:solidFill>
                  <a:srgbClr val="000066"/>
                </a:solidFill>
                <a:latin typeface="Arial" charset="0"/>
                <a:cs typeface="Arial" charset="0"/>
              </a:defRPr>
            </a:lvl7pPr>
            <a:lvl8pPr marL="3429000" indent="-228600" defTabSz="1041400" rtl="1" eaLnBrk="0" fontAlgn="base" hangingPunct="0">
              <a:spcBef>
                <a:spcPct val="0"/>
              </a:spcBef>
              <a:spcAft>
                <a:spcPct val="0"/>
              </a:spcAft>
              <a:defRPr sz="3900" b="1">
                <a:solidFill>
                  <a:srgbClr val="000066"/>
                </a:solidFill>
                <a:latin typeface="Arial" charset="0"/>
                <a:cs typeface="Arial" charset="0"/>
              </a:defRPr>
            </a:lvl8pPr>
            <a:lvl9pPr marL="3886200" indent="-228600" defTabSz="1041400" rtl="1" eaLnBrk="0" fontAlgn="base" hangingPunct="0">
              <a:spcBef>
                <a:spcPct val="0"/>
              </a:spcBef>
              <a:spcAft>
                <a:spcPct val="0"/>
              </a:spcAft>
              <a:defRPr sz="3900" b="1">
                <a:solidFill>
                  <a:srgbClr val="000066"/>
                </a:solidFill>
                <a:latin typeface="Arial" charset="0"/>
                <a:cs typeface="Arial" charset="0"/>
              </a:defRPr>
            </a:lvl9pPr>
          </a:lstStyle>
          <a:p>
            <a:pPr algn="r" eaLnBrk="1" fontAlgn="base" hangingPunct="1">
              <a:spcBef>
                <a:spcPct val="0"/>
              </a:spcBef>
              <a:spcAft>
                <a:spcPct val="0"/>
              </a:spcAft>
              <a:defRPr/>
            </a:pPr>
            <a:fld id="{A2C4B6CE-6F3D-4494-85A5-467A32609B88}" type="slidenum">
              <a:rPr lang="ar-SA" altLang="en-US" sz="3000" smtClean="0">
                <a:solidFill>
                  <a:srgbClr val="72BBE8"/>
                </a:solidFill>
                <a:latin typeface="Arial Narrow" pitchFamily="34" charset="0"/>
              </a:rPr>
              <a:pPr algn="r" eaLnBrk="1" fontAlgn="base" hangingPunct="1">
                <a:spcBef>
                  <a:spcPct val="0"/>
                </a:spcBef>
                <a:spcAft>
                  <a:spcPct val="0"/>
                </a:spcAft>
                <a:defRPr/>
              </a:pPr>
              <a:t>‹#›</a:t>
            </a:fld>
            <a:r>
              <a:rPr lang="en-US" altLang="en-US" sz="3000">
                <a:solidFill>
                  <a:srgbClr val="72BBE8"/>
                </a:solidFill>
                <a:latin typeface="Arial Narrow" pitchFamily="34" charset="0"/>
              </a:rPr>
              <a:t> </a:t>
            </a:r>
            <a:r>
              <a:rPr lang="en-US" altLang="en-US" sz="4200" baseline="14000">
                <a:solidFill>
                  <a:srgbClr val="FFFFFF"/>
                </a:solidFill>
                <a:latin typeface="Arial Narrow" pitchFamily="34" charset="0"/>
              </a:rPr>
              <a:t>|</a:t>
            </a:r>
          </a:p>
        </p:txBody>
      </p:sp>
      <p:pic>
        <p:nvPicPr>
          <p:cNvPr id="1031" name="Picture 17" descr="WHO-EN-white-H"/>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7151336" y="12080435"/>
            <a:ext cx="5886043" cy="143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529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1811172" rtl="0" eaLnBrk="0" fontAlgn="base" hangingPunct="0">
        <a:spcBef>
          <a:spcPct val="0"/>
        </a:spcBef>
        <a:spcAft>
          <a:spcPct val="0"/>
        </a:spcAft>
        <a:defRPr sz="7000" b="1">
          <a:solidFill>
            <a:srgbClr val="000066"/>
          </a:solidFill>
          <a:latin typeface="+mj-lt"/>
          <a:ea typeface="+mj-ea"/>
          <a:cs typeface="+mj-cs"/>
        </a:defRPr>
      </a:lvl1pPr>
      <a:lvl2pPr algn="ctr" defTabSz="1811172" rtl="0" eaLnBrk="0" fontAlgn="base" hangingPunct="0">
        <a:spcBef>
          <a:spcPct val="0"/>
        </a:spcBef>
        <a:spcAft>
          <a:spcPct val="0"/>
        </a:spcAft>
        <a:defRPr sz="7000" b="1">
          <a:solidFill>
            <a:srgbClr val="000066"/>
          </a:solidFill>
          <a:latin typeface="Arial" charset="0"/>
          <a:cs typeface="Arial" charset="0"/>
        </a:defRPr>
      </a:lvl2pPr>
      <a:lvl3pPr algn="ctr" defTabSz="1811172" rtl="0" eaLnBrk="0" fontAlgn="base" hangingPunct="0">
        <a:spcBef>
          <a:spcPct val="0"/>
        </a:spcBef>
        <a:spcAft>
          <a:spcPct val="0"/>
        </a:spcAft>
        <a:defRPr sz="7000" b="1">
          <a:solidFill>
            <a:srgbClr val="000066"/>
          </a:solidFill>
          <a:latin typeface="Arial" charset="0"/>
          <a:cs typeface="Arial" charset="0"/>
        </a:defRPr>
      </a:lvl3pPr>
      <a:lvl4pPr algn="ctr" defTabSz="1811172" rtl="0" eaLnBrk="0" fontAlgn="base" hangingPunct="0">
        <a:spcBef>
          <a:spcPct val="0"/>
        </a:spcBef>
        <a:spcAft>
          <a:spcPct val="0"/>
        </a:spcAft>
        <a:defRPr sz="7000" b="1">
          <a:solidFill>
            <a:srgbClr val="000066"/>
          </a:solidFill>
          <a:latin typeface="Arial" charset="0"/>
          <a:cs typeface="Arial" charset="0"/>
        </a:defRPr>
      </a:lvl4pPr>
      <a:lvl5pPr algn="ctr" defTabSz="1811172" rtl="0" eaLnBrk="0" fontAlgn="base" hangingPunct="0">
        <a:spcBef>
          <a:spcPct val="0"/>
        </a:spcBef>
        <a:spcAft>
          <a:spcPct val="0"/>
        </a:spcAft>
        <a:defRPr sz="7000" b="1">
          <a:solidFill>
            <a:srgbClr val="000066"/>
          </a:solidFill>
          <a:latin typeface="Arial" charset="0"/>
          <a:cs typeface="Arial" charset="0"/>
        </a:defRPr>
      </a:lvl5pPr>
      <a:lvl6pPr marL="794820" algn="ctr" defTabSz="1813296" rtl="0" fontAlgn="base">
        <a:spcBef>
          <a:spcPct val="0"/>
        </a:spcBef>
        <a:spcAft>
          <a:spcPct val="0"/>
        </a:spcAft>
        <a:defRPr sz="7000" b="1">
          <a:solidFill>
            <a:srgbClr val="000066"/>
          </a:solidFill>
          <a:latin typeface="Arial" charset="0"/>
          <a:cs typeface="Arial" charset="0"/>
        </a:defRPr>
      </a:lvl6pPr>
      <a:lvl7pPr marL="1589714" algn="ctr" defTabSz="1813296" rtl="0" fontAlgn="base">
        <a:spcBef>
          <a:spcPct val="0"/>
        </a:spcBef>
        <a:spcAft>
          <a:spcPct val="0"/>
        </a:spcAft>
        <a:defRPr sz="7000" b="1">
          <a:solidFill>
            <a:srgbClr val="000066"/>
          </a:solidFill>
          <a:latin typeface="Arial" charset="0"/>
          <a:cs typeface="Arial" charset="0"/>
        </a:defRPr>
      </a:lvl7pPr>
      <a:lvl8pPr marL="2384606" algn="ctr" defTabSz="1813296" rtl="0" fontAlgn="base">
        <a:spcBef>
          <a:spcPct val="0"/>
        </a:spcBef>
        <a:spcAft>
          <a:spcPct val="0"/>
        </a:spcAft>
        <a:defRPr sz="7000" b="1">
          <a:solidFill>
            <a:srgbClr val="000066"/>
          </a:solidFill>
          <a:latin typeface="Arial" charset="0"/>
          <a:cs typeface="Arial" charset="0"/>
        </a:defRPr>
      </a:lvl8pPr>
      <a:lvl9pPr marL="3179478" algn="ctr" defTabSz="1813296" rtl="0" fontAlgn="base">
        <a:spcBef>
          <a:spcPct val="0"/>
        </a:spcBef>
        <a:spcAft>
          <a:spcPct val="0"/>
        </a:spcAft>
        <a:defRPr sz="7000" b="1">
          <a:solidFill>
            <a:srgbClr val="000066"/>
          </a:solidFill>
          <a:latin typeface="Arial" charset="0"/>
          <a:cs typeface="Arial" charset="0"/>
        </a:defRPr>
      </a:lvl9pPr>
    </p:titleStyle>
    <p:bodyStyle>
      <a:lvl1pPr marL="676426" indent="-676426" algn="l" defTabSz="1811172" rtl="0" eaLnBrk="0" fontAlgn="base" hangingPunct="0">
        <a:spcBef>
          <a:spcPct val="80000"/>
        </a:spcBef>
        <a:spcAft>
          <a:spcPct val="0"/>
        </a:spcAft>
        <a:buClr>
          <a:srgbClr val="1E7FB8"/>
        </a:buClr>
        <a:buFont typeface="Wingdings" pitchFamily="2" charset="2"/>
        <a:buChar char="l"/>
        <a:defRPr sz="5000">
          <a:solidFill>
            <a:srgbClr val="000066"/>
          </a:solidFill>
          <a:latin typeface="+mn-lt"/>
          <a:ea typeface="+mn-ea"/>
          <a:cs typeface="+mn-cs"/>
        </a:defRPr>
      </a:lvl1pPr>
      <a:lvl2pPr marL="1595786" indent="-557690" algn="l" defTabSz="1811172" rtl="0" eaLnBrk="0" fontAlgn="base" hangingPunct="0">
        <a:spcBef>
          <a:spcPct val="20000"/>
        </a:spcBef>
        <a:spcAft>
          <a:spcPct val="0"/>
        </a:spcAft>
        <a:buClr>
          <a:srgbClr val="1E7FB8"/>
        </a:buClr>
        <a:buFont typeface="Arial" charset="0"/>
        <a:buChar char="–"/>
        <a:defRPr sz="4200">
          <a:solidFill>
            <a:srgbClr val="000066"/>
          </a:solidFill>
          <a:latin typeface="+mn-lt"/>
          <a:cs typeface="+mn-cs"/>
        </a:defRPr>
      </a:lvl2pPr>
      <a:lvl3pPr marL="2490374" indent="-532854" algn="l" defTabSz="1811172" rtl="0" eaLnBrk="0" fontAlgn="base" hangingPunct="0">
        <a:spcBef>
          <a:spcPct val="20000"/>
        </a:spcBef>
        <a:spcAft>
          <a:spcPct val="0"/>
        </a:spcAft>
        <a:buClr>
          <a:srgbClr val="1E7FB8"/>
        </a:buClr>
        <a:buChar char="•"/>
        <a:defRPr sz="4200">
          <a:solidFill>
            <a:srgbClr val="000066"/>
          </a:solidFill>
          <a:latin typeface="Arial Narrow" pitchFamily="34" charset="0"/>
          <a:cs typeface="+mn-cs"/>
        </a:defRPr>
      </a:lvl3pPr>
      <a:lvl4pPr marL="3299344" indent="-447266" algn="l" defTabSz="1811172" rtl="0" eaLnBrk="0" fontAlgn="base" hangingPunct="0">
        <a:spcBef>
          <a:spcPct val="20000"/>
        </a:spcBef>
        <a:spcAft>
          <a:spcPct val="0"/>
        </a:spcAft>
        <a:buClr>
          <a:srgbClr val="1E7FB8"/>
        </a:buClr>
        <a:buChar char="–"/>
        <a:defRPr sz="4200">
          <a:solidFill>
            <a:srgbClr val="000066"/>
          </a:solidFill>
          <a:latin typeface="Arial Narrow" pitchFamily="34" charset="0"/>
          <a:cs typeface="+mn-cs"/>
        </a:defRPr>
      </a:lvl4pPr>
      <a:lvl5pPr marL="3942638" indent="-284386" algn="r" defTabSz="1811172" rtl="1" eaLnBrk="0" fontAlgn="base" hangingPunct="0">
        <a:spcBef>
          <a:spcPct val="20000"/>
        </a:spcBef>
        <a:spcAft>
          <a:spcPct val="0"/>
        </a:spcAft>
        <a:buChar char="»"/>
        <a:defRPr sz="4000">
          <a:solidFill>
            <a:srgbClr val="000066"/>
          </a:solidFill>
          <a:latin typeface="+mn-lt"/>
          <a:cs typeface="+mn-cs"/>
        </a:defRPr>
      </a:lvl5pPr>
      <a:lvl6pPr marL="4738866" indent="-287044" algn="r" defTabSz="1813296" rtl="1" fontAlgn="base">
        <a:spcBef>
          <a:spcPct val="20000"/>
        </a:spcBef>
        <a:spcAft>
          <a:spcPct val="0"/>
        </a:spcAft>
        <a:buChar char="»"/>
        <a:defRPr sz="4000">
          <a:solidFill>
            <a:srgbClr val="000066"/>
          </a:solidFill>
          <a:latin typeface="+mn-lt"/>
          <a:cs typeface="+mn-cs"/>
        </a:defRPr>
      </a:lvl6pPr>
      <a:lvl7pPr marL="5533730" indent="-287044" algn="r" defTabSz="1813296" rtl="1" fontAlgn="base">
        <a:spcBef>
          <a:spcPct val="20000"/>
        </a:spcBef>
        <a:spcAft>
          <a:spcPct val="0"/>
        </a:spcAft>
        <a:buChar char="»"/>
        <a:defRPr sz="4000">
          <a:solidFill>
            <a:srgbClr val="000066"/>
          </a:solidFill>
          <a:latin typeface="+mn-lt"/>
          <a:cs typeface="+mn-cs"/>
        </a:defRPr>
      </a:lvl7pPr>
      <a:lvl8pPr marL="6328596" indent="-287044" algn="r" defTabSz="1813296" rtl="1" fontAlgn="base">
        <a:spcBef>
          <a:spcPct val="20000"/>
        </a:spcBef>
        <a:spcAft>
          <a:spcPct val="0"/>
        </a:spcAft>
        <a:buChar char="»"/>
        <a:defRPr sz="4000">
          <a:solidFill>
            <a:srgbClr val="000066"/>
          </a:solidFill>
          <a:latin typeface="+mn-lt"/>
          <a:cs typeface="+mn-cs"/>
        </a:defRPr>
      </a:lvl8pPr>
      <a:lvl9pPr marL="7123478" indent="-287044" algn="r" defTabSz="1813296" rtl="1" fontAlgn="base">
        <a:spcBef>
          <a:spcPct val="20000"/>
        </a:spcBef>
        <a:spcAft>
          <a:spcPct val="0"/>
        </a:spcAft>
        <a:buChar char="»"/>
        <a:defRPr sz="4000">
          <a:solidFill>
            <a:srgbClr val="000066"/>
          </a:solidFill>
          <a:latin typeface="+mn-lt"/>
          <a:cs typeface="+mn-cs"/>
        </a:defRPr>
      </a:lvl9pPr>
    </p:bodyStyle>
    <p:otherStyle>
      <a:defPPr>
        <a:defRPr lang="en-US"/>
      </a:defPPr>
      <a:lvl1pPr marL="0" algn="l" defTabSz="1589714" rtl="0" eaLnBrk="1" latinLnBrk="0" hangingPunct="1">
        <a:defRPr sz="3200" kern="1200">
          <a:solidFill>
            <a:schemeClr val="tx1"/>
          </a:solidFill>
          <a:latin typeface="+mn-lt"/>
          <a:ea typeface="+mn-ea"/>
          <a:cs typeface="+mn-cs"/>
        </a:defRPr>
      </a:lvl1pPr>
      <a:lvl2pPr marL="794820" algn="l" defTabSz="1589714" rtl="0" eaLnBrk="1" latinLnBrk="0" hangingPunct="1">
        <a:defRPr sz="3200" kern="1200">
          <a:solidFill>
            <a:schemeClr val="tx1"/>
          </a:solidFill>
          <a:latin typeface="+mn-lt"/>
          <a:ea typeface="+mn-ea"/>
          <a:cs typeface="+mn-cs"/>
        </a:defRPr>
      </a:lvl2pPr>
      <a:lvl3pPr marL="1589714" algn="l" defTabSz="1589714" rtl="0" eaLnBrk="1" latinLnBrk="0" hangingPunct="1">
        <a:defRPr sz="3200" kern="1200">
          <a:solidFill>
            <a:schemeClr val="tx1"/>
          </a:solidFill>
          <a:latin typeface="+mn-lt"/>
          <a:ea typeface="+mn-ea"/>
          <a:cs typeface="+mn-cs"/>
        </a:defRPr>
      </a:lvl3pPr>
      <a:lvl4pPr marL="2384606" algn="l" defTabSz="1589714" rtl="0" eaLnBrk="1" latinLnBrk="0" hangingPunct="1">
        <a:defRPr sz="3200" kern="1200">
          <a:solidFill>
            <a:schemeClr val="tx1"/>
          </a:solidFill>
          <a:latin typeface="+mn-lt"/>
          <a:ea typeface="+mn-ea"/>
          <a:cs typeface="+mn-cs"/>
        </a:defRPr>
      </a:lvl4pPr>
      <a:lvl5pPr marL="3179478" algn="l" defTabSz="1589714" rtl="0" eaLnBrk="1" latinLnBrk="0" hangingPunct="1">
        <a:defRPr sz="3200" kern="1200">
          <a:solidFill>
            <a:schemeClr val="tx1"/>
          </a:solidFill>
          <a:latin typeface="+mn-lt"/>
          <a:ea typeface="+mn-ea"/>
          <a:cs typeface="+mn-cs"/>
        </a:defRPr>
      </a:lvl5pPr>
      <a:lvl6pPr marL="3974348" algn="l" defTabSz="1589714" rtl="0" eaLnBrk="1" latinLnBrk="0" hangingPunct="1">
        <a:defRPr sz="3200" kern="1200">
          <a:solidFill>
            <a:schemeClr val="tx1"/>
          </a:solidFill>
          <a:latin typeface="+mn-lt"/>
          <a:ea typeface="+mn-ea"/>
          <a:cs typeface="+mn-cs"/>
        </a:defRPr>
      </a:lvl6pPr>
      <a:lvl7pPr marL="4769220" algn="l" defTabSz="1589714" rtl="0" eaLnBrk="1" latinLnBrk="0" hangingPunct="1">
        <a:defRPr sz="3200" kern="1200">
          <a:solidFill>
            <a:schemeClr val="tx1"/>
          </a:solidFill>
          <a:latin typeface="+mn-lt"/>
          <a:ea typeface="+mn-ea"/>
          <a:cs typeface="+mn-cs"/>
        </a:defRPr>
      </a:lvl7pPr>
      <a:lvl8pPr marL="5564092" algn="l" defTabSz="1589714" rtl="0" eaLnBrk="1" latinLnBrk="0" hangingPunct="1">
        <a:defRPr sz="3200" kern="1200">
          <a:solidFill>
            <a:schemeClr val="tx1"/>
          </a:solidFill>
          <a:latin typeface="+mn-lt"/>
          <a:ea typeface="+mn-ea"/>
          <a:cs typeface="+mn-cs"/>
        </a:defRPr>
      </a:lvl8pPr>
      <a:lvl9pPr marL="6358964" algn="l" defTabSz="1589714" rtl="0" eaLnBrk="1" latinLnBrk="0" hangingPunct="1">
        <a:defRPr sz="3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09A2AAEF-E6A2-4DF1-A0C3-D2D573346025}"/>
              </a:ext>
            </a:extLst>
          </p:cNvPr>
          <p:cNvSpPr>
            <a:spLocks noGrp="1" noChangeArrowheads="1"/>
          </p:cNvSpPr>
          <p:nvPr>
            <p:ph type="title"/>
          </p:nvPr>
        </p:nvSpPr>
        <p:spPr bwMode="auto">
          <a:xfrm>
            <a:off x="0" y="0"/>
            <a:ext cx="24384000" cy="247654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a:t>Click to edit Master title style</a:t>
            </a:r>
          </a:p>
        </p:txBody>
      </p:sp>
      <p:sp>
        <p:nvSpPr>
          <p:cNvPr id="1027" name="Rectangle 4">
            <a:extLst>
              <a:ext uri="{FF2B5EF4-FFF2-40B4-BE49-F238E27FC236}">
                <a16:creationId xmlns:a16="http://schemas.microsoft.com/office/drawing/2014/main" id="{D37A83FD-E69E-4CF1-A9E9-DABBE1CB0CF2}"/>
              </a:ext>
            </a:extLst>
          </p:cNvPr>
          <p:cNvSpPr>
            <a:spLocks noGrp="1" noChangeArrowheads="1"/>
          </p:cNvSpPr>
          <p:nvPr>
            <p:ph type="body" idx="1"/>
          </p:nvPr>
        </p:nvSpPr>
        <p:spPr bwMode="auto">
          <a:xfrm>
            <a:off x="1180106" y="2761631"/>
            <a:ext cx="22110669" cy="922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p:txBody>
      </p:sp>
      <p:sp>
        <p:nvSpPr>
          <p:cNvPr id="1028" name="Line 6">
            <a:extLst>
              <a:ext uri="{FF2B5EF4-FFF2-40B4-BE49-F238E27FC236}">
                <a16:creationId xmlns:a16="http://schemas.microsoft.com/office/drawing/2014/main" id="{FF5FF507-D037-4D0B-ADC0-D147521B874A}"/>
              </a:ext>
            </a:extLst>
          </p:cNvPr>
          <p:cNvSpPr>
            <a:spLocks noChangeShapeType="1"/>
          </p:cNvSpPr>
          <p:nvPr/>
        </p:nvSpPr>
        <p:spPr bwMode="auto">
          <a:xfrm>
            <a:off x="0" y="2493818"/>
            <a:ext cx="2438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156328" tIns="78164" rIns="156328" bIns="78164"/>
          <a:lstStyle/>
          <a:p>
            <a:endParaRPr lang="en-US" sz="3078"/>
          </a:p>
        </p:txBody>
      </p:sp>
      <p:pic>
        <p:nvPicPr>
          <p:cNvPr id="1031" name="Picture 17" descr="WHO-EN-white-H">
            <a:extLst>
              <a:ext uri="{FF2B5EF4-FFF2-40B4-BE49-F238E27FC236}">
                <a16:creationId xmlns:a16="http://schemas.microsoft.com/office/drawing/2014/main" id="{C880BA10-8ABA-4169-8542-88B66C90526D}"/>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7151336" y="12080333"/>
            <a:ext cx="5886043" cy="143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86557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1781002" rtl="0" eaLnBrk="0" fontAlgn="base" hangingPunct="0">
        <a:spcBef>
          <a:spcPct val="0"/>
        </a:spcBef>
        <a:spcAft>
          <a:spcPct val="0"/>
        </a:spcAft>
        <a:defRPr sz="8800" b="1">
          <a:solidFill>
            <a:srgbClr val="3C59D4"/>
          </a:solidFill>
          <a:effectLst>
            <a:outerShdw blurRad="38100" dist="38100" dir="2700000" algn="tl">
              <a:srgbClr val="000000">
                <a:alpha val="43137"/>
              </a:srgbClr>
            </a:outerShdw>
          </a:effectLst>
          <a:latin typeface="+mj-lt"/>
          <a:ea typeface="+mj-ea"/>
          <a:cs typeface="+mj-cs"/>
        </a:defRPr>
      </a:lvl1pPr>
      <a:lvl2pPr algn="ctr" defTabSz="1781002" rtl="0" eaLnBrk="0" fontAlgn="base" hangingPunct="0">
        <a:spcBef>
          <a:spcPct val="0"/>
        </a:spcBef>
        <a:spcAft>
          <a:spcPct val="0"/>
        </a:spcAft>
        <a:defRPr sz="6840" b="1">
          <a:solidFill>
            <a:srgbClr val="000066"/>
          </a:solidFill>
          <a:latin typeface="Arial" charset="0"/>
          <a:cs typeface="Arial" charset="0"/>
        </a:defRPr>
      </a:lvl2pPr>
      <a:lvl3pPr algn="ctr" defTabSz="1781002" rtl="0" eaLnBrk="0" fontAlgn="base" hangingPunct="0">
        <a:spcBef>
          <a:spcPct val="0"/>
        </a:spcBef>
        <a:spcAft>
          <a:spcPct val="0"/>
        </a:spcAft>
        <a:defRPr sz="6840" b="1">
          <a:solidFill>
            <a:srgbClr val="000066"/>
          </a:solidFill>
          <a:latin typeface="Arial" charset="0"/>
          <a:cs typeface="Arial" charset="0"/>
        </a:defRPr>
      </a:lvl3pPr>
      <a:lvl4pPr algn="ctr" defTabSz="1781002" rtl="0" eaLnBrk="0" fontAlgn="base" hangingPunct="0">
        <a:spcBef>
          <a:spcPct val="0"/>
        </a:spcBef>
        <a:spcAft>
          <a:spcPct val="0"/>
        </a:spcAft>
        <a:defRPr sz="6840" b="1">
          <a:solidFill>
            <a:srgbClr val="000066"/>
          </a:solidFill>
          <a:latin typeface="Arial" charset="0"/>
          <a:cs typeface="Arial" charset="0"/>
        </a:defRPr>
      </a:lvl4pPr>
      <a:lvl5pPr algn="ctr" defTabSz="1781002" rtl="0" eaLnBrk="0" fontAlgn="base" hangingPunct="0">
        <a:spcBef>
          <a:spcPct val="0"/>
        </a:spcBef>
        <a:spcAft>
          <a:spcPct val="0"/>
        </a:spcAft>
        <a:defRPr sz="6840" b="1">
          <a:solidFill>
            <a:srgbClr val="000066"/>
          </a:solidFill>
          <a:latin typeface="Arial" charset="0"/>
          <a:cs typeface="Arial" charset="0"/>
        </a:defRPr>
      </a:lvl5pPr>
      <a:lvl6pPr marL="781630" algn="ctr" defTabSz="1783088" rtl="0" fontAlgn="base">
        <a:spcBef>
          <a:spcPct val="0"/>
        </a:spcBef>
        <a:spcAft>
          <a:spcPct val="0"/>
        </a:spcAft>
        <a:defRPr sz="6840" b="1">
          <a:solidFill>
            <a:srgbClr val="000066"/>
          </a:solidFill>
          <a:latin typeface="Arial" charset="0"/>
          <a:cs typeface="Arial" charset="0"/>
        </a:defRPr>
      </a:lvl6pPr>
      <a:lvl7pPr marL="1563254" algn="ctr" defTabSz="1783088" rtl="0" fontAlgn="base">
        <a:spcBef>
          <a:spcPct val="0"/>
        </a:spcBef>
        <a:spcAft>
          <a:spcPct val="0"/>
        </a:spcAft>
        <a:defRPr sz="6840" b="1">
          <a:solidFill>
            <a:srgbClr val="000066"/>
          </a:solidFill>
          <a:latin typeface="Arial" charset="0"/>
          <a:cs typeface="Arial" charset="0"/>
        </a:defRPr>
      </a:lvl7pPr>
      <a:lvl8pPr marL="2344882" algn="ctr" defTabSz="1783088" rtl="0" fontAlgn="base">
        <a:spcBef>
          <a:spcPct val="0"/>
        </a:spcBef>
        <a:spcAft>
          <a:spcPct val="0"/>
        </a:spcAft>
        <a:defRPr sz="6840" b="1">
          <a:solidFill>
            <a:srgbClr val="000066"/>
          </a:solidFill>
          <a:latin typeface="Arial" charset="0"/>
          <a:cs typeface="Arial" charset="0"/>
        </a:defRPr>
      </a:lvl8pPr>
      <a:lvl9pPr marL="3126508" algn="ctr" defTabSz="1783088" rtl="0" fontAlgn="base">
        <a:spcBef>
          <a:spcPct val="0"/>
        </a:spcBef>
        <a:spcAft>
          <a:spcPct val="0"/>
        </a:spcAft>
        <a:defRPr sz="6840" b="1">
          <a:solidFill>
            <a:srgbClr val="000066"/>
          </a:solidFill>
          <a:latin typeface="Arial" charset="0"/>
          <a:cs typeface="Arial" charset="0"/>
        </a:defRPr>
      </a:lvl9pPr>
    </p:titleStyle>
    <p:bodyStyle>
      <a:lvl1pPr marL="665162" indent="-665162" algn="l" defTabSz="1781002" rtl="0" eaLnBrk="0" fontAlgn="base" hangingPunct="0">
        <a:spcBef>
          <a:spcPct val="80000"/>
        </a:spcBef>
        <a:spcAft>
          <a:spcPct val="0"/>
        </a:spcAft>
        <a:buClr>
          <a:srgbClr val="1E7FB8"/>
        </a:buClr>
        <a:buFont typeface="Wingdings" panose="05000000000000000000" pitchFamily="2" charset="2"/>
        <a:buChar char="l"/>
        <a:defRPr sz="6000">
          <a:solidFill>
            <a:srgbClr val="000066"/>
          </a:solidFill>
          <a:latin typeface="+mn-lt"/>
          <a:ea typeface="+mn-ea"/>
          <a:cs typeface="+mn-cs"/>
        </a:defRPr>
      </a:lvl1pPr>
      <a:lvl2pPr marL="1569236" indent="-548418" algn="l" defTabSz="1781002" rtl="0" eaLnBrk="0" fontAlgn="base" hangingPunct="0">
        <a:spcBef>
          <a:spcPct val="20000"/>
        </a:spcBef>
        <a:spcAft>
          <a:spcPct val="0"/>
        </a:spcAft>
        <a:buClr>
          <a:srgbClr val="1E7FB8"/>
        </a:buClr>
        <a:buFont typeface="Arial" panose="020B0604020202020204" pitchFamily="34" charset="0"/>
        <a:buChar char="–"/>
        <a:defRPr sz="6000">
          <a:solidFill>
            <a:srgbClr val="000066"/>
          </a:solidFill>
          <a:latin typeface="+mn-lt"/>
          <a:cs typeface="+mn-cs"/>
        </a:defRPr>
      </a:lvl2pPr>
      <a:lvl3pPr marL="2448878" indent="-523984" algn="l" defTabSz="1781002" rtl="0" eaLnBrk="0" fontAlgn="base" hangingPunct="0">
        <a:spcBef>
          <a:spcPct val="20000"/>
        </a:spcBef>
        <a:spcAft>
          <a:spcPct val="0"/>
        </a:spcAft>
        <a:buClr>
          <a:srgbClr val="1E7FB8"/>
        </a:buClr>
        <a:buChar char="•"/>
        <a:defRPr sz="4104">
          <a:solidFill>
            <a:srgbClr val="000066"/>
          </a:solidFill>
          <a:latin typeface="Arial Narrow" pitchFamily="34" charset="0"/>
          <a:cs typeface="+mn-cs"/>
        </a:defRPr>
      </a:lvl3pPr>
      <a:lvl4pPr marL="3244358" indent="-439820" algn="l" defTabSz="1781002" rtl="0" eaLnBrk="0" fontAlgn="base" hangingPunct="0">
        <a:spcBef>
          <a:spcPct val="20000"/>
        </a:spcBef>
        <a:spcAft>
          <a:spcPct val="0"/>
        </a:spcAft>
        <a:buClr>
          <a:srgbClr val="1E7FB8"/>
        </a:buClr>
        <a:buChar char="–"/>
        <a:defRPr sz="4104">
          <a:solidFill>
            <a:srgbClr val="000066"/>
          </a:solidFill>
          <a:latin typeface="Arial Narrow" pitchFamily="34" charset="0"/>
          <a:cs typeface="+mn-cs"/>
        </a:defRPr>
      </a:lvl4pPr>
      <a:lvl5pPr marL="3876938" indent="-279640" algn="r" defTabSz="1781002" rtl="1" eaLnBrk="0" fontAlgn="base" hangingPunct="0">
        <a:spcBef>
          <a:spcPct val="20000"/>
        </a:spcBef>
        <a:spcAft>
          <a:spcPct val="0"/>
        </a:spcAft>
        <a:buChar char="»"/>
        <a:defRPr sz="3934">
          <a:solidFill>
            <a:srgbClr val="000066"/>
          </a:solidFill>
          <a:latin typeface="+mn-lt"/>
          <a:cs typeface="+mn-cs"/>
        </a:defRPr>
      </a:lvl5pPr>
      <a:lvl6pPr marL="4659912" indent="-282254" algn="r" defTabSz="1783088" rtl="1" fontAlgn="base">
        <a:spcBef>
          <a:spcPct val="20000"/>
        </a:spcBef>
        <a:spcAft>
          <a:spcPct val="0"/>
        </a:spcAft>
        <a:buChar char="»"/>
        <a:defRPr sz="3934">
          <a:solidFill>
            <a:srgbClr val="000066"/>
          </a:solidFill>
          <a:latin typeface="+mn-lt"/>
          <a:cs typeface="+mn-cs"/>
        </a:defRPr>
      </a:lvl6pPr>
      <a:lvl7pPr marL="5441540" indent="-282254" algn="r" defTabSz="1783088" rtl="1" fontAlgn="base">
        <a:spcBef>
          <a:spcPct val="20000"/>
        </a:spcBef>
        <a:spcAft>
          <a:spcPct val="0"/>
        </a:spcAft>
        <a:buChar char="»"/>
        <a:defRPr sz="3934">
          <a:solidFill>
            <a:srgbClr val="000066"/>
          </a:solidFill>
          <a:latin typeface="+mn-lt"/>
          <a:cs typeface="+mn-cs"/>
        </a:defRPr>
      </a:lvl7pPr>
      <a:lvl8pPr marL="6223168" indent="-282254" algn="r" defTabSz="1783088" rtl="1" fontAlgn="base">
        <a:spcBef>
          <a:spcPct val="20000"/>
        </a:spcBef>
        <a:spcAft>
          <a:spcPct val="0"/>
        </a:spcAft>
        <a:buChar char="»"/>
        <a:defRPr sz="3934">
          <a:solidFill>
            <a:srgbClr val="000066"/>
          </a:solidFill>
          <a:latin typeface="+mn-lt"/>
          <a:cs typeface="+mn-cs"/>
        </a:defRPr>
      </a:lvl8pPr>
      <a:lvl9pPr marL="7004794" indent="-282254" algn="r" defTabSz="1783088" rtl="1" fontAlgn="base">
        <a:spcBef>
          <a:spcPct val="20000"/>
        </a:spcBef>
        <a:spcAft>
          <a:spcPct val="0"/>
        </a:spcAft>
        <a:buChar char="»"/>
        <a:defRPr sz="3934">
          <a:solidFill>
            <a:srgbClr val="000066"/>
          </a:solidFill>
          <a:latin typeface="+mn-lt"/>
          <a:cs typeface="+mn-cs"/>
        </a:defRPr>
      </a:lvl9pPr>
    </p:bodyStyle>
    <p:otherStyle>
      <a:defPPr>
        <a:defRPr lang="en-US"/>
      </a:defPPr>
      <a:lvl1pPr marL="0" algn="l" defTabSz="1563254" rtl="0" eaLnBrk="1" latinLnBrk="0" hangingPunct="1">
        <a:defRPr sz="3078" kern="1200">
          <a:solidFill>
            <a:schemeClr val="tx1"/>
          </a:solidFill>
          <a:latin typeface="+mn-lt"/>
          <a:ea typeface="+mn-ea"/>
          <a:cs typeface="+mn-cs"/>
        </a:defRPr>
      </a:lvl1pPr>
      <a:lvl2pPr marL="781630" algn="l" defTabSz="1563254" rtl="0" eaLnBrk="1" latinLnBrk="0" hangingPunct="1">
        <a:defRPr sz="3078" kern="1200">
          <a:solidFill>
            <a:schemeClr val="tx1"/>
          </a:solidFill>
          <a:latin typeface="+mn-lt"/>
          <a:ea typeface="+mn-ea"/>
          <a:cs typeface="+mn-cs"/>
        </a:defRPr>
      </a:lvl2pPr>
      <a:lvl3pPr marL="1563254" algn="l" defTabSz="1563254" rtl="0" eaLnBrk="1" latinLnBrk="0" hangingPunct="1">
        <a:defRPr sz="3078" kern="1200">
          <a:solidFill>
            <a:schemeClr val="tx1"/>
          </a:solidFill>
          <a:latin typeface="+mn-lt"/>
          <a:ea typeface="+mn-ea"/>
          <a:cs typeface="+mn-cs"/>
        </a:defRPr>
      </a:lvl3pPr>
      <a:lvl4pPr marL="2344882" algn="l" defTabSz="1563254" rtl="0" eaLnBrk="1" latinLnBrk="0" hangingPunct="1">
        <a:defRPr sz="3078" kern="1200">
          <a:solidFill>
            <a:schemeClr val="tx1"/>
          </a:solidFill>
          <a:latin typeface="+mn-lt"/>
          <a:ea typeface="+mn-ea"/>
          <a:cs typeface="+mn-cs"/>
        </a:defRPr>
      </a:lvl4pPr>
      <a:lvl5pPr marL="3126508" algn="l" defTabSz="1563254" rtl="0" eaLnBrk="1" latinLnBrk="0" hangingPunct="1">
        <a:defRPr sz="3078" kern="1200">
          <a:solidFill>
            <a:schemeClr val="tx1"/>
          </a:solidFill>
          <a:latin typeface="+mn-lt"/>
          <a:ea typeface="+mn-ea"/>
          <a:cs typeface="+mn-cs"/>
        </a:defRPr>
      </a:lvl5pPr>
      <a:lvl6pPr marL="3908138" algn="l" defTabSz="1563254" rtl="0" eaLnBrk="1" latinLnBrk="0" hangingPunct="1">
        <a:defRPr sz="3078" kern="1200">
          <a:solidFill>
            <a:schemeClr val="tx1"/>
          </a:solidFill>
          <a:latin typeface="+mn-lt"/>
          <a:ea typeface="+mn-ea"/>
          <a:cs typeface="+mn-cs"/>
        </a:defRPr>
      </a:lvl6pPr>
      <a:lvl7pPr marL="4689766" algn="l" defTabSz="1563254" rtl="0" eaLnBrk="1" latinLnBrk="0" hangingPunct="1">
        <a:defRPr sz="3078" kern="1200">
          <a:solidFill>
            <a:schemeClr val="tx1"/>
          </a:solidFill>
          <a:latin typeface="+mn-lt"/>
          <a:ea typeface="+mn-ea"/>
          <a:cs typeface="+mn-cs"/>
        </a:defRPr>
      </a:lvl7pPr>
      <a:lvl8pPr marL="5471394" algn="l" defTabSz="1563254" rtl="0" eaLnBrk="1" latinLnBrk="0" hangingPunct="1">
        <a:defRPr sz="3078" kern="1200">
          <a:solidFill>
            <a:schemeClr val="tx1"/>
          </a:solidFill>
          <a:latin typeface="+mn-lt"/>
          <a:ea typeface="+mn-ea"/>
          <a:cs typeface="+mn-cs"/>
        </a:defRPr>
      </a:lvl8pPr>
      <a:lvl9pPr marL="6253020" algn="l" defTabSz="1563254" rtl="0" eaLnBrk="1" latinLnBrk="0" hangingPunct="1">
        <a:defRPr sz="307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0"/>
            <a:ext cx="24384000" cy="247654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4"/>
          <p:cNvSpPr>
            <a:spLocks noGrp="1" noChangeArrowheads="1"/>
          </p:cNvSpPr>
          <p:nvPr>
            <p:ph type="body" idx="1"/>
          </p:nvPr>
        </p:nvSpPr>
        <p:spPr bwMode="auto">
          <a:xfrm>
            <a:off x="1248887" y="3000647"/>
            <a:ext cx="21730573" cy="8702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1028" name="Line 6"/>
          <p:cNvSpPr>
            <a:spLocks noChangeShapeType="1"/>
          </p:cNvSpPr>
          <p:nvPr/>
        </p:nvSpPr>
        <p:spPr bwMode="auto">
          <a:xfrm>
            <a:off x="0" y="2554292"/>
            <a:ext cx="2438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a:lstStyle/>
          <a:p>
            <a:endParaRPr lang="en-GB" sz="3078"/>
          </a:p>
        </p:txBody>
      </p:sp>
      <p:pic>
        <p:nvPicPr>
          <p:cNvPr id="1032" name="Picture 17" descr="WHO-EN-BW-H"/>
          <p:cNvPicPr>
            <a:picLocks noChangeAspect="1" noChangeArrowheads="1"/>
          </p:cNvPicPr>
          <p:nvPr/>
        </p:nvPicPr>
        <p:blipFill>
          <a:blip r:embed="rId15" cstate="print">
            <a:lum contrast="12000"/>
            <a:grayscl/>
            <a:biLevel thresh="50000"/>
            <a:extLst>
              <a:ext uri="{28A0092B-C50C-407E-A947-70E740481C1C}">
                <a14:useLocalDpi xmlns:a14="http://schemas.microsoft.com/office/drawing/2010/main"/>
              </a:ext>
            </a:extLst>
          </a:blip>
          <a:srcRect/>
          <a:stretch>
            <a:fillRect/>
          </a:stretch>
        </p:blipFill>
        <p:spPr bwMode="auto">
          <a:xfrm>
            <a:off x="16579385" y="12031379"/>
            <a:ext cx="6425416" cy="157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85848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ctr" defTabSz="1783718" rtl="0" eaLnBrk="0" fontAlgn="base" hangingPunct="0">
        <a:spcBef>
          <a:spcPct val="0"/>
        </a:spcBef>
        <a:spcAft>
          <a:spcPct val="0"/>
        </a:spcAft>
        <a:defRPr sz="6840" b="1">
          <a:solidFill>
            <a:srgbClr val="000066"/>
          </a:solidFill>
          <a:latin typeface="+mj-lt"/>
          <a:ea typeface="+mj-ea"/>
          <a:cs typeface="+mj-cs"/>
        </a:defRPr>
      </a:lvl1pPr>
      <a:lvl2pPr algn="ctr" defTabSz="1783718" rtl="0" eaLnBrk="0" fontAlgn="base" hangingPunct="0">
        <a:spcBef>
          <a:spcPct val="0"/>
        </a:spcBef>
        <a:spcAft>
          <a:spcPct val="0"/>
        </a:spcAft>
        <a:defRPr sz="6840" b="1">
          <a:solidFill>
            <a:srgbClr val="000066"/>
          </a:solidFill>
          <a:latin typeface="Calibri" pitchFamily="34" charset="0"/>
          <a:cs typeface="Arial" charset="0"/>
        </a:defRPr>
      </a:lvl2pPr>
      <a:lvl3pPr algn="ctr" defTabSz="1783718" rtl="0" eaLnBrk="0" fontAlgn="base" hangingPunct="0">
        <a:spcBef>
          <a:spcPct val="0"/>
        </a:spcBef>
        <a:spcAft>
          <a:spcPct val="0"/>
        </a:spcAft>
        <a:defRPr sz="6840" b="1">
          <a:solidFill>
            <a:srgbClr val="000066"/>
          </a:solidFill>
          <a:latin typeface="Calibri" pitchFamily="34" charset="0"/>
          <a:cs typeface="Arial" charset="0"/>
        </a:defRPr>
      </a:lvl3pPr>
      <a:lvl4pPr algn="ctr" defTabSz="1783718" rtl="0" eaLnBrk="0" fontAlgn="base" hangingPunct="0">
        <a:spcBef>
          <a:spcPct val="0"/>
        </a:spcBef>
        <a:spcAft>
          <a:spcPct val="0"/>
        </a:spcAft>
        <a:defRPr sz="6840" b="1">
          <a:solidFill>
            <a:srgbClr val="000066"/>
          </a:solidFill>
          <a:latin typeface="Calibri" pitchFamily="34" charset="0"/>
          <a:cs typeface="Arial" charset="0"/>
        </a:defRPr>
      </a:lvl4pPr>
      <a:lvl5pPr algn="ctr" defTabSz="1783718" rtl="0" eaLnBrk="0" fontAlgn="base" hangingPunct="0">
        <a:spcBef>
          <a:spcPct val="0"/>
        </a:spcBef>
        <a:spcAft>
          <a:spcPct val="0"/>
        </a:spcAft>
        <a:defRPr sz="6840" b="1">
          <a:solidFill>
            <a:srgbClr val="000066"/>
          </a:solidFill>
          <a:latin typeface="Calibri" pitchFamily="34" charset="0"/>
          <a:cs typeface="Arial" charset="0"/>
        </a:defRPr>
      </a:lvl5pPr>
      <a:lvl6pPr marL="781904" algn="ctr" defTabSz="1783718" rtl="0" fontAlgn="base">
        <a:spcBef>
          <a:spcPct val="0"/>
        </a:spcBef>
        <a:spcAft>
          <a:spcPct val="0"/>
        </a:spcAft>
        <a:defRPr sz="6840" b="1">
          <a:solidFill>
            <a:srgbClr val="000066"/>
          </a:solidFill>
          <a:latin typeface="Calibri" pitchFamily="34" charset="0"/>
          <a:cs typeface="Arial" charset="0"/>
        </a:defRPr>
      </a:lvl6pPr>
      <a:lvl7pPr marL="1563806" algn="ctr" defTabSz="1783718" rtl="0" fontAlgn="base">
        <a:spcBef>
          <a:spcPct val="0"/>
        </a:spcBef>
        <a:spcAft>
          <a:spcPct val="0"/>
        </a:spcAft>
        <a:defRPr sz="6840" b="1">
          <a:solidFill>
            <a:srgbClr val="000066"/>
          </a:solidFill>
          <a:latin typeface="Calibri" pitchFamily="34" charset="0"/>
          <a:cs typeface="Arial" charset="0"/>
        </a:defRPr>
      </a:lvl7pPr>
      <a:lvl8pPr marL="2345710" algn="ctr" defTabSz="1783718" rtl="0" fontAlgn="base">
        <a:spcBef>
          <a:spcPct val="0"/>
        </a:spcBef>
        <a:spcAft>
          <a:spcPct val="0"/>
        </a:spcAft>
        <a:defRPr sz="6840" b="1">
          <a:solidFill>
            <a:srgbClr val="000066"/>
          </a:solidFill>
          <a:latin typeface="Calibri" pitchFamily="34" charset="0"/>
          <a:cs typeface="Arial" charset="0"/>
        </a:defRPr>
      </a:lvl8pPr>
      <a:lvl9pPr marL="3127614" algn="ctr" defTabSz="1783718" rtl="0" fontAlgn="base">
        <a:spcBef>
          <a:spcPct val="0"/>
        </a:spcBef>
        <a:spcAft>
          <a:spcPct val="0"/>
        </a:spcAft>
        <a:defRPr sz="6840" b="1">
          <a:solidFill>
            <a:srgbClr val="000066"/>
          </a:solidFill>
          <a:latin typeface="Calibri" pitchFamily="34" charset="0"/>
          <a:cs typeface="Arial" charset="0"/>
        </a:defRPr>
      </a:lvl9pPr>
    </p:titleStyle>
    <p:bodyStyle>
      <a:lvl1pPr marL="667876" indent="-667876" algn="l" defTabSz="1783718" rtl="0" eaLnBrk="0" fontAlgn="base" hangingPunct="0">
        <a:spcBef>
          <a:spcPct val="80000"/>
        </a:spcBef>
        <a:spcAft>
          <a:spcPct val="0"/>
        </a:spcAft>
        <a:buClr>
          <a:srgbClr val="1E7FB8"/>
        </a:buClr>
        <a:buFont typeface="Wingdings" pitchFamily="2" charset="2"/>
        <a:buChar char="l"/>
        <a:defRPr sz="4788">
          <a:solidFill>
            <a:srgbClr val="000066"/>
          </a:solidFill>
          <a:latin typeface="+mn-lt"/>
          <a:ea typeface="+mn-ea"/>
          <a:cs typeface="+mn-cs"/>
        </a:defRPr>
      </a:lvl1pPr>
      <a:lvl2pPr marL="1571952" indent="-551134" algn="l" defTabSz="1783718" rtl="0" eaLnBrk="0" fontAlgn="base" hangingPunct="0">
        <a:spcBef>
          <a:spcPct val="20000"/>
        </a:spcBef>
        <a:spcAft>
          <a:spcPct val="0"/>
        </a:spcAft>
        <a:buClr>
          <a:srgbClr val="1E7FB8"/>
        </a:buClr>
        <a:buFont typeface="Arial" charset="0"/>
        <a:buChar char="–"/>
        <a:defRPr sz="4104">
          <a:solidFill>
            <a:srgbClr val="000066"/>
          </a:solidFill>
          <a:latin typeface="+mn-lt"/>
          <a:cs typeface="+mn-cs"/>
        </a:defRPr>
      </a:lvl2pPr>
      <a:lvl3pPr marL="2451594" indent="-526698" algn="l" defTabSz="1783718" rtl="0" eaLnBrk="0" fontAlgn="base" hangingPunct="0">
        <a:spcBef>
          <a:spcPct val="20000"/>
        </a:spcBef>
        <a:spcAft>
          <a:spcPct val="0"/>
        </a:spcAft>
        <a:buClr>
          <a:srgbClr val="1E7FB8"/>
        </a:buClr>
        <a:buChar char="•"/>
        <a:defRPr sz="4104">
          <a:solidFill>
            <a:srgbClr val="000066"/>
          </a:solidFill>
          <a:latin typeface="+mn-lt"/>
          <a:cs typeface="+mn-cs"/>
        </a:defRPr>
      </a:lvl3pPr>
      <a:lvl4pPr marL="3247072" indent="-442536" algn="l" defTabSz="1783718" rtl="0" eaLnBrk="0" fontAlgn="base" hangingPunct="0">
        <a:spcBef>
          <a:spcPct val="20000"/>
        </a:spcBef>
        <a:spcAft>
          <a:spcPct val="0"/>
        </a:spcAft>
        <a:buClr>
          <a:srgbClr val="1E7FB8"/>
        </a:buClr>
        <a:buChar char="–"/>
        <a:defRPr sz="4104">
          <a:solidFill>
            <a:srgbClr val="000066"/>
          </a:solidFill>
          <a:latin typeface="+mn-lt"/>
          <a:cs typeface="+mn-cs"/>
        </a:defRPr>
      </a:lvl4pPr>
      <a:lvl5pPr marL="3879654" indent="-282354" algn="r" defTabSz="1783718" rtl="1" eaLnBrk="0" fontAlgn="base" hangingPunct="0">
        <a:spcBef>
          <a:spcPct val="20000"/>
        </a:spcBef>
        <a:spcAft>
          <a:spcPct val="0"/>
        </a:spcAft>
        <a:buChar char="»"/>
        <a:defRPr sz="3934">
          <a:solidFill>
            <a:srgbClr val="000066"/>
          </a:solidFill>
          <a:latin typeface="Arial" charset="0"/>
          <a:cs typeface="+mn-cs"/>
        </a:defRPr>
      </a:lvl5pPr>
      <a:lvl6pPr marL="4661558" indent="-282354" algn="r" defTabSz="1783718" rtl="1" fontAlgn="base">
        <a:spcBef>
          <a:spcPct val="20000"/>
        </a:spcBef>
        <a:spcAft>
          <a:spcPct val="0"/>
        </a:spcAft>
        <a:buChar char="»"/>
        <a:defRPr sz="3934">
          <a:solidFill>
            <a:srgbClr val="000066"/>
          </a:solidFill>
          <a:latin typeface="Arial" charset="0"/>
          <a:cs typeface="+mn-cs"/>
        </a:defRPr>
      </a:lvl6pPr>
      <a:lvl7pPr marL="5443460" indent="-282354" algn="r" defTabSz="1783718" rtl="1" fontAlgn="base">
        <a:spcBef>
          <a:spcPct val="20000"/>
        </a:spcBef>
        <a:spcAft>
          <a:spcPct val="0"/>
        </a:spcAft>
        <a:buChar char="»"/>
        <a:defRPr sz="3934">
          <a:solidFill>
            <a:srgbClr val="000066"/>
          </a:solidFill>
          <a:latin typeface="Arial" charset="0"/>
          <a:cs typeface="+mn-cs"/>
        </a:defRPr>
      </a:lvl7pPr>
      <a:lvl8pPr marL="6225364" indent="-282354" algn="r" defTabSz="1783718" rtl="1" fontAlgn="base">
        <a:spcBef>
          <a:spcPct val="20000"/>
        </a:spcBef>
        <a:spcAft>
          <a:spcPct val="0"/>
        </a:spcAft>
        <a:buChar char="»"/>
        <a:defRPr sz="3934">
          <a:solidFill>
            <a:srgbClr val="000066"/>
          </a:solidFill>
          <a:latin typeface="Arial" charset="0"/>
          <a:cs typeface="+mn-cs"/>
        </a:defRPr>
      </a:lvl8pPr>
      <a:lvl9pPr marL="7007268" indent="-282354" algn="r" defTabSz="1783718" rtl="1" fontAlgn="base">
        <a:spcBef>
          <a:spcPct val="20000"/>
        </a:spcBef>
        <a:spcAft>
          <a:spcPct val="0"/>
        </a:spcAft>
        <a:buChar char="»"/>
        <a:defRPr sz="3934">
          <a:solidFill>
            <a:srgbClr val="000066"/>
          </a:solidFill>
          <a:latin typeface="Arial" charset="0"/>
          <a:cs typeface="+mn-cs"/>
        </a:defRPr>
      </a:lvl9pPr>
    </p:bodyStyle>
    <p:otherStyle>
      <a:defPPr>
        <a:defRPr lang="en-US"/>
      </a:defPPr>
      <a:lvl1pPr marL="0" algn="l" defTabSz="1563806" rtl="0" eaLnBrk="1" latinLnBrk="0" hangingPunct="1">
        <a:defRPr sz="3078" kern="1200">
          <a:solidFill>
            <a:schemeClr val="tx1"/>
          </a:solidFill>
          <a:latin typeface="+mn-lt"/>
          <a:ea typeface="+mn-ea"/>
          <a:cs typeface="+mn-cs"/>
        </a:defRPr>
      </a:lvl1pPr>
      <a:lvl2pPr marL="781904" algn="l" defTabSz="1563806" rtl="0" eaLnBrk="1" latinLnBrk="0" hangingPunct="1">
        <a:defRPr sz="3078" kern="1200">
          <a:solidFill>
            <a:schemeClr val="tx1"/>
          </a:solidFill>
          <a:latin typeface="+mn-lt"/>
          <a:ea typeface="+mn-ea"/>
          <a:cs typeface="+mn-cs"/>
        </a:defRPr>
      </a:lvl2pPr>
      <a:lvl3pPr marL="1563806" algn="l" defTabSz="1563806" rtl="0" eaLnBrk="1" latinLnBrk="0" hangingPunct="1">
        <a:defRPr sz="3078" kern="1200">
          <a:solidFill>
            <a:schemeClr val="tx1"/>
          </a:solidFill>
          <a:latin typeface="+mn-lt"/>
          <a:ea typeface="+mn-ea"/>
          <a:cs typeface="+mn-cs"/>
        </a:defRPr>
      </a:lvl3pPr>
      <a:lvl4pPr marL="2345710" algn="l" defTabSz="1563806" rtl="0" eaLnBrk="1" latinLnBrk="0" hangingPunct="1">
        <a:defRPr sz="3078" kern="1200">
          <a:solidFill>
            <a:schemeClr val="tx1"/>
          </a:solidFill>
          <a:latin typeface="+mn-lt"/>
          <a:ea typeface="+mn-ea"/>
          <a:cs typeface="+mn-cs"/>
        </a:defRPr>
      </a:lvl4pPr>
      <a:lvl5pPr marL="3127614" algn="l" defTabSz="1563806" rtl="0" eaLnBrk="1" latinLnBrk="0" hangingPunct="1">
        <a:defRPr sz="3078" kern="1200">
          <a:solidFill>
            <a:schemeClr val="tx1"/>
          </a:solidFill>
          <a:latin typeface="+mn-lt"/>
          <a:ea typeface="+mn-ea"/>
          <a:cs typeface="+mn-cs"/>
        </a:defRPr>
      </a:lvl5pPr>
      <a:lvl6pPr marL="3909518" algn="l" defTabSz="1563806" rtl="0" eaLnBrk="1" latinLnBrk="0" hangingPunct="1">
        <a:defRPr sz="3078" kern="1200">
          <a:solidFill>
            <a:schemeClr val="tx1"/>
          </a:solidFill>
          <a:latin typeface="+mn-lt"/>
          <a:ea typeface="+mn-ea"/>
          <a:cs typeface="+mn-cs"/>
        </a:defRPr>
      </a:lvl6pPr>
      <a:lvl7pPr marL="4691420" algn="l" defTabSz="1563806" rtl="0" eaLnBrk="1" latinLnBrk="0" hangingPunct="1">
        <a:defRPr sz="3078" kern="1200">
          <a:solidFill>
            <a:schemeClr val="tx1"/>
          </a:solidFill>
          <a:latin typeface="+mn-lt"/>
          <a:ea typeface="+mn-ea"/>
          <a:cs typeface="+mn-cs"/>
        </a:defRPr>
      </a:lvl7pPr>
      <a:lvl8pPr marL="5473324" algn="l" defTabSz="1563806" rtl="0" eaLnBrk="1" latinLnBrk="0" hangingPunct="1">
        <a:defRPr sz="3078" kern="1200">
          <a:solidFill>
            <a:schemeClr val="tx1"/>
          </a:solidFill>
          <a:latin typeface="+mn-lt"/>
          <a:ea typeface="+mn-ea"/>
          <a:cs typeface="+mn-cs"/>
        </a:defRPr>
      </a:lvl8pPr>
      <a:lvl9pPr marL="6255228" algn="l" defTabSz="1563806" rtl="0" eaLnBrk="1" latinLnBrk="0" hangingPunct="1">
        <a:defRPr sz="307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8991" y="550162"/>
            <a:ext cx="21946024" cy="2285296"/>
          </a:xfrm>
          <a:prstGeom prst="rect">
            <a:avLst/>
          </a:prstGeom>
        </p:spPr>
        <p:txBody>
          <a:bodyPr vert="horz" lIns="58394" tIns="29197" rIns="58394" bIns="29197"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1218991" y="3199413"/>
            <a:ext cx="21946024" cy="9052306"/>
          </a:xfrm>
          <a:prstGeom prst="rect">
            <a:avLst/>
          </a:prstGeom>
        </p:spPr>
        <p:txBody>
          <a:bodyPr vert="horz" lIns="58394" tIns="29197" rIns="58394" bIns="2919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1218987" y="12713010"/>
            <a:ext cx="5690731" cy="730024"/>
          </a:xfrm>
          <a:prstGeom prst="rect">
            <a:avLst/>
          </a:prstGeom>
        </p:spPr>
        <p:txBody>
          <a:bodyPr vert="horz" lIns="58394" tIns="29197" rIns="58394" bIns="29197" rtlCol="0" anchor="ctr"/>
          <a:lstStyle>
            <a:lvl1pPr algn="l">
              <a:defRPr sz="1368">
                <a:solidFill>
                  <a:schemeClr val="tx1">
                    <a:tint val="75000"/>
                  </a:schemeClr>
                </a:solidFill>
              </a:defRPr>
            </a:lvl1pPr>
          </a:lstStyle>
          <a:p>
            <a:pPr defTabSz="1783684"/>
            <a:fld id="{DC9C75F7-98FD-4D05-8C3F-C506B544AE03}" type="datetimeFigureOut">
              <a:rPr lang="tr-TR" smtClean="0">
                <a:solidFill>
                  <a:prstClr val="black">
                    <a:tint val="75000"/>
                  </a:prstClr>
                </a:solidFill>
              </a:rPr>
              <a:pPr defTabSz="1783684"/>
              <a:t>8.04.2019</a:t>
            </a:fld>
            <a:endParaRPr lang="tr-TR">
              <a:solidFill>
                <a:prstClr val="black">
                  <a:tint val="75000"/>
                </a:prstClr>
              </a:solidFill>
            </a:endParaRPr>
          </a:p>
        </p:txBody>
      </p:sp>
      <p:sp>
        <p:nvSpPr>
          <p:cNvPr id="5" name="Footer Placeholder 4"/>
          <p:cNvSpPr>
            <a:spLocks noGrp="1"/>
          </p:cNvSpPr>
          <p:nvPr>
            <p:ph type="ftr" sz="quarter" idx="3"/>
          </p:nvPr>
        </p:nvSpPr>
        <p:spPr>
          <a:xfrm>
            <a:off x="8331870" y="12713010"/>
            <a:ext cx="7720261" cy="730024"/>
          </a:xfrm>
          <a:prstGeom prst="rect">
            <a:avLst/>
          </a:prstGeom>
        </p:spPr>
        <p:txBody>
          <a:bodyPr vert="horz" lIns="58394" tIns="29197" rIns="58394" bIns="29197" rtlCol="0" anchor="ctr"/>
          <a:lstStyle>
            <a:lvl1pPr algn="ctr">
              <a:defRPr sz="1368">
                <a:solidFill>
                  <a:schemeClr val="tx1">
                    <a:tint val="75000"/>
                  </a:schemeClr>
                </a:solidFill>
              </a:defRPr>
            </a:lvl1pPr>
          </a:lstStyle>
          <a:p>
            <a:pPr defTabSz="1783684"/>
            <a:endParaRPr lang="tr-TR">
              <a:solidFill>
                <a:prstClr val="black">
                  <a:tint val="75000"/>
                </a:prstClr>
              </a:solidFill>
            </a:endParaRPr>
          </a:p>
        </p:txBody>
      </p:sp>
      <p:sp>
        <p:nvSpPr>
          <p:cNvPr id="6" name="Slide Number Placeholder 5"/>
          <p:cNvSpPr>
            <a:spLocks noGrp="1"/>
          </p:cNvSpPr>
          <p:nvPr>
            <p:ph type="sldNum" sz="quarter" idx="4"/>
          </p:nvPr>
        </p:nvSpPr>
        <p:spPr>
          <a:xfrm>
            <a:off x="17474287" y="12713010"/>
            <a:ext cx="5690728" cy="730024"/>
          </a:xfrm>
          <a:prstGeom prst="rect">
            <a:avLst/>
          </a:prstGeom>
        </p:spPr>
        <p:txBody>
          <a:bodyPr vert="horz" lIns="58394" tIns="29197" rIns="58394" bIns="29197" rtlCol="0" anchor="ctr"/>
          <a:lstStyle>
            <a:lvl1pPr algn="r">
              <a:defRPr sz="1368">
                <a:solidFill>
                  <a:schemeClr val="tx1">
                    <a:tint val="75000"/>
                  </a:schemeClr>
                </a:solidFill>
              </a:defRPr>
            </a:lvl1pPr>
          </a:lstStyle>
          <a:p>
            <a:pPr defTabSz="1783684"/>
            <a:fld id="{20D0E238-7050-4959-A490-93359CB179BA}" type="slidenum">
              <a:rPr lang="tr-TR" smtClean="0">
                <a:solidFill>
                  <a:prstClr val="black">
                    <a:tint val="75000"/>
                  </a:prstClr>
                </a:solidFill>
              </a:rPr>
              <a:pPr defTabSz="1783684"/>
              <a:t>‹#›</a:t>
            </a:fld>
            <a:endParaRPr lang="tr-TR">
              <a:solidFill>
                <a:prstClr val="black">
                  <a:tint val="75000"/>
                </a:prstClr>
              </a:solidFill>
            </a:endParaRPr>
          </a:p>
        </p:txBody>
      </p:sp>
    </p:spTree>
    <p:extLst>
      <p:ext uri="{BB962C8B-B14F-4D97-AF65-F5344CB8AC3E}">
        <p14:creationId xmlns:p14="http://schemas.microsoft.com/office/powerpoint/2010/main" val="270375098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98648" rtl="0" eaLnBrk="1" latinLnBrk="0" hangingPunct="1">
        <a:spcBef>
          <a:spcPct val="0"/>
        </a:spcBef>
        <a:buNone/>
        <a:defRPr sz="4788" kern="1200">
          <a:solidFill>
            <a:schemeClr val="tx1"/>
          </a:solidFill>
          <a:latin typeface="+mj-lt"/>
          <a:ea typeface="+mj-ea"/>
          <a:cs typeface="+mj-cs"/>
        </a:defRPr>
      </a:lvl1pPr>
    </p:titleStyle>
    <p:bodyStyle>
      <a:lvl1pPr marL="374492" indent="-374492" algn="l" defTabSz="998648" rtl="0" eaLnBrk="1" latinLnBrk="0" hangingPunct="1">
        <a:spcBef>
          <a:spcPct val="20000"/>
        </a:spcBef>
        <a:buFont typeface="Arial" pitchFamily="34" charset="0"/>
        <a:buChar char="•"/>
        <a:defRPr sz="3420" kern="1200">
          <a:solidFill>
            <a:schemeClr val="tx1"/>
          </a:solidFill>
          <a:latin typeface="+mn-lt"/>
          <a:ea typeface="+mn-ea"/>
          <a:cs typeface="+mn-cs"/>
        </a:defRPr>
      </a:lvl1pPr>
      <a:lvl2pPr marL="811400" indent="-312078" algn="l" defTabSz="998648" rtl="0" eaLnBrk="1" latinLnBrk="0" hangingPunct="1">
        <a:spcBef>
          <a:spcPct val="20000"/>
        </a:spcBef>
        <a:buFont typeface="Arial" pitchFamily="34" charset="0"/>
        <a:buChar char="–"/>
        <a:defRPr sz="3078" kern="1200">
          <a:solidFill>
            <a:schemeClr val="tx1"/>
          </a:solidFill>
          <a:latin typeface="+mn-lt"/>
          <a:ea typeface="+mn-ea"/>
          <a:cs typeface="+mn-cs"/>
        </a:defRPr>
      </a:lvl2pPr>
      <a:lvl3pPr marL="1248310" indent="-249662" algn="l" defTabSz="998648" rtl="0" eaLnBrk="1" latinLnBrk="0" hangingPunct="1">
        <a:spcBef>
          <a:spcPct val="20000"/>
        </a:spcBef>
        <a:buFont typeface="Arial" pitchFamily="34" charset="0"/>
        <a:buChar char="•"/>
        <a:defRPr sz="2566" kern="1200">
          <a:solidFill>
            <a:schemeClr val="tx1"/>
          </a:solidFill>
          <a:latin typeface="+mn-lt"/>
          <a:ea typeface="+mn-ea"/>
          <a:cs typeface="+mn-cs"/>
        </a:defRPr>
      </a:lvl3pPr>
      <a:lvl4pPr marL="1747632" indent="-249662" algn="l" defTabSz="998648" rtl="0" eaLnBrk="1" latinLnBrk="0" hangingPunct="1">
        <a:spcBef>
          <a:spcPct val="20000"/>
        </a:spcBef>
        <a:buFont typeface="Arial" pitchFamily="34" charset="0"/>
        <a:buChar char="–"/>
        <a:defRPr sz="2224" kern="1200">
          <a:solidFill>
            <a:schemeClr val="tx1"/>
          </a:solidFill>
          <a:latin typeface="+mn-lt"/>
          <a:ea typeface="+mn-ea"/>
          <a:cs typeface="+mn-cs"/>
        </a:defRPr>
      </a:lvl4pPr>
      <a:lvl5pPr marL="2246956" indent="-249662" algn="l" defTabSz="998648" rtl="0" eaLnBrk="1" latinLnBrk="0" hangingPunct="1">
        <a:spcBef>
          <a:spcPct val="20000"/>
        </a:spcBef>
        <a:buFont typeface="Arial" pitchFamily="34" charset="0"/>
        <a:buChar char="»"/>
        <a:defRPr sz="2224" kern="1200">
          <a:solidFill>
            <a:schemeClr val="tx1"/>
          </a:solidFill>
          <a:latin typeface="+mn-lt"/>
          <a:ea typeface="+mn-ea"/>
          <a:cs typeface="+mn-cs"/>
        </a:defRPr>
      </a:lvl5pPr>
      <a:lvl6pPr marL="2746280" indent="-249662" algn="l" defTabSz="998648" rtl="0" eaLnBrk="1" latinLnBrk="0" hangingPunct="1">
        <a:spcBef>
          <a:spcPct val="20000"/>
        </a:spcBef>
        <a:buFont typeface="Arial" pitchFamily="34" charset="0"/>
        <a:buChar char="•"/>
        <a:defRPr sz="2224" kern="1200">
          <a:solidFill>
            <a:schemeClr val="tx1"/>
          </a:solidFill>
          <a:latin typeface="+mn-lt"/>
          <a:ea typeface="+mn-ea"/>
          <a:cs typeface="+mn-cs"/>
        </a:defRPr>
      </a:lvl6pPr>
      <a:lvl7pPr marL="3245602" indent="-249662" algn="l" defTabSz="998648" rtl="0" eaLnBrk="1" latinLnBrk="0" hangingPunct="1">
        <a:spcBef>
          <a:spcPct val="20000"/>
        </a:spcBef>
        <a:buFont typeface="Arial" pitchFamily="34" charset="0"/>
        <a:buChar char="•"/>
        <a:defRPr sz="2224" kern="1200">
          <a:solidFill>
            <a:schemeClr val="tx1"/>
          </a:solidFill>
          <a:latin typeface="+mn-lt"/>
          <a:ea typeface="+mn-ea"/>
          <a:cs typeface="+mn-cs"/>
        </a:defRPr>
      </a:lvl7pPr>
      <a:lvl8pPr marL="3744926" indent="-249662" algn="l" defTabSz="998648" rtl="0" eaLnBrk="1" latinLnBrk="0" hangingPunct="1">
        <a:spcBef>
          <a:spcPct val="20000"/>
        </a:spcBef>
        <a:buFont typeface="Arial" pitchFamily="34" charset="0"/>
        <a:buChar char="•"/>
        <a:defRPr sz="2224" kern="1200">
          <a:solidFill>
            <a:schemeClr val="tx1"/>
          </a:solidFill>
          <a:latin typeface="+mn-lt"/>
          <a:ea typeface="+mn-ea"/>
          <a:cs typeface="+mn-cs"/>
        </a:defRPr>
      </a:lvl8pPr>
      <a:lvl9pPr marL="4244250" indent="-249662" algn="l" defTabSz="998648" rtl="0" eaLnBrk="1" latinLnBrk="0" hangingPunct="1">
        <a:spcBef>
          <a:spcPct val="20000"/>
        </a:spcBef>
        <a:buFont typeface="Arial" pitchFamily="34" charset="0"/>
        <a:buChar char="•"/>
        <a:defRPr sz="2224" kern="1200">
          <a:solidFill>
            <a:schemeClr val="tx1"/>
          </a:solidFill>
          <a:latin typeface="+mn-lt"/>
          <a:ea typeface="+mn-ea"/>
          <a:cs typeface="+mn-cs"/>
        </a:defRPr>
      </a:lvl9pPr>
    </p:bodyStyle>
    <p:otherStyle>
      <a:defPPr>
        <a:defRPr lang="tr-TR"/>
      </a:defPPr>
      <a:lvl1pPr marL="0" algn="l" defTabSz="998648" rtl="0" eaLnBrk="1" latinLnBrk="0" hangingPunct="1">
        <a:defRPr sz="1882" kern="1200">
          <a:solidFill>
            <a:schemeClr val="tx1"/>
          </a:solidFill>
          <a:latin typeface="+mn-lt"/>
          <a:ea typeface="+mn-ea"/>
          <a:cs typeface="+mn-cs"/>
        </a:defRPr>
      </a:lvl1pPr>
      <a:lvl2pPr marL="499324" algn="l" defTabSz="998648" rtl="0" eaLnBrk="1" latinLnBrk="0" hangingPunct="1">
        <a:defRPr sz="1882" kern="1200">
          <a:solidFill>
            <a:schemeClr val="tx1"/>
          </a:solidFill>
          <a:latin typeface="+mn-lt"/>
          <a:ea typeface="+mn-ea"/>
          <a:cs typeface="+mn-cs"/>
        </a:defRPr>
      </a:lvl2pPr>
      <a:lvl3pPr marL="998648" algn="l" defTabSz="998648" rtl="0" eaLnBrk="1" latinLnBrk="0" hangingPunct="1">
        <a:defRPr sz="1882" kern="1200">
          <a:solidFill>
            <a:schemeClr val="tx1"/>
          </a:solidFill>
          <a:latin typeface="+mn-lt"/>
          <a:ea typeface="+mn-ea"/>
          <a:cs typeface="+mn-cs"/>
        </a:defRPr>
      </a:lvl3pPr>
      <a:lvl4pPr marL="1497972" algn="l" defTabSz="998648" rtl="0" eaLnBrk="1" latinLnBrk="0" hangingPunct="1">
        <a:defRPr sz="1882" kern="1200">
          <a:solidFill>
            <a:schemeClr val="tx1"/>
          </a:solidFill>
          <a:latin typeface="+mn-lt"/>
          <a:ea typeface="+mn-ea"/>
          <a:cs typeface="+mn-cs"/>
        </a:defRPr>
      </a:lvl4pPr>
      <a:lvl5pPr marL="1997294" algn="l" defTabSz="998648" rtl="0" eaLnBrk="1" latinLnBrk="0" hangingPunct="1">
        <a:defRPr sz="1882" kern="1200">
          <a:solidFill>
            <a:schemeClr val="tx1"/>
          </a:solidFill>
          <a:latin typeface="+mn-lt"/>
          <a:ea typeface="+mn-ea"/>
          <a:cs typeface="+mn-cs"/>
        </a:defRPr>
      </a:lvl5pPr>
      <a:lvl6pPr marL="2496618" algn="l" defTabSz="998648" rtl="0" eaLnBrk="1" latinLnBrk="0" hangingPunct="1">
        <a:defRPr sz="1882" kern="1200">
          <a:solidFill>
            <a:schemeClr val="tx1"/>
          </a:solidFill>
          <a:latin typeface="+mn-lt"/>
          <a:ea typeface="+mn-ea"/>
          <a:cs typeface="+mn-cs"/>
        </a:defRPr>
      </a:lvl6pPr>
      <a:lvl7pPr marL="2995942" algn="l" defTabSz="998648" rtl="0" eaLnBrk="1" latinLnBrk="0" hangingPunct="1">
        <a:defRPr sz="1882" kern="1200">
          <a:solidFill>
            <a:schemeClr val="tx1"/>
          </a:solidFill>
          <a:latin typeface="+mn-lt"/>
          <a:ea typeface="+mn-ea"/>
          <a:cs typeface="+mn-cs"/>
        </a:defRPr>
      </a:lvl7pPr>
      <a:lvl8pPr marL="3495264" algn="l" defTabSz="998648" rtl="0" eaLnBrk="1" latinLnBrk="0" hangingPunct="1">
        <a:defRPr sz="1882" kern="1200">
          <a:solidFill>
            <a:schemeClr val="tx1"/>
          </a:solidFill>
          <a:latin typeface="+mn-lt"/>
          <a:ea typeface="+mn-ea"/>
          <a:cs typeface="+mn-cs"/>
        </a:defRPr>
      </a:lvl8pPr>
      <a:lvl9pPr marL="3994588" algn="l" defTabSz="998648" rtl="0" eaLnBrk="1" latinLnBrk="0" hangingPunct="1">
        <a:defRPr sz="188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8"/>
            <a:ext cx="21945600" cy="2286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19200" y="3200415"/>
            <a:ext cx="21945600" cy="90519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205" y="12712761"/>
            <a:ext cx="5689600" cy="730250"/>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14"/>
            <a:fld id="{3FDD17CB-F9E7-404F-A87B-5804245A08C7}" type="datetimeFigureOut">
              <a:rPr lang="en-US" smtClean="0">
                <a:solidFill>
                  <a:prstClr val="black">
                    <a:tint val="75000"/>
                  </a:prstClr>
                </a:solidFill>
              </a:rPr>
              <a:pPr defTabSz="1371614"/>
              <a:t>4/8/2019</a:t>
            </a:fld>
            <a:endParaRPr lang="en-US">
              <a:solidFill>
                <a:prstClr val="black">
                  <a:tint val="75000"/>
                </a:prstClr>
              </a:solidFill>
            </a:endParaRPr>
          </a:p>
        </p:txBody>
      </p:sp>
      <p:sp>
        <p:nvSpPr>
          <p:cNvPr id="5" name="Footer Placeholder 4"/>
          <p:cNvSpPr>
            <a:spLocks noGrp="1"/>
          </p:cNvSpPr>
          <p:nvPr>
            <p:ph type="ftr" sz="quarter" idx="3"/>
          </p:nvPr>
        </p:nvSpPr>
        <p:spPr>
          <a:xfrm>
            <a:off x="8331203" y="12712761"/>
            <a:ext cx="7721600"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14"/>
            <a:endParaRPr lang="en-US">
              <a:solidFill>
                <a:prstClr val="black">
                  <a:tint val="75000"/>
                </a:prstClr>
              </a:solidFill>
            </a:endParaRPr>
          </a:p>
        </p:txBody>
      </p:sp>
      <p:sp>
        <p:nvSpPr>
          <p:cNvPr id="6" name="Slide Number Placeholder 5"/>
          <p:cNvSpPr>
            <a:spLocks noGrp="1"/>
          </p:cNvSpPr>
          <p:nvPr>
            <p:ph type="sldNum" sz="quarter" idx="4"/>
          </p:nvPr>
        </p:nvSpPr>
        <p:spPr>
          <a:xfrm>
            <a:off x="17475200" y="12712761"/>
            <a:ext cx="5689600" cy="730250"/>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14"/>
            <a:fld id="{306D988F-AE50-4DB5-9A06-832ABD450ADA}" type="slidenum">
              <a:rPr lang="en-US" smtClean="0">
                <a:solidFill>
                  <a:prstClr val="black">
                    <a:tint val="75000"/>
                  </a:prstClr>
                </a:solidFill>
              </a:rPr>
              <a:pPr defTabSz="1371614"/>
              <a:t>‹#›</a:t>
            </a:fld>
            <a:endParaRPr lang="en-US">
              <a:solidFill>
                <a:prstClr val="black">
                  <a:tint val="75000"/>
                </a:prstClr>
              </a:solidFill>
            </a:endParaRPr>
          </a:p>
        </p:txBody>
      </p:sp>
    </p:spTree>
    <p:extLst>
      <p:ext uri="{BB962C8B-B14F-4D97-AF65-F5344CB8AC3E}">
        <p14:creationId xmlns:p14="http://schemas.microsoft.com/office/powerpoint/2010/main" val="44482021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1371614" rtl="0" eaLnBrk="1" latinLnBrk="0" hangingPunct="1">
        <a:spcBef>
          <a:spcPct val="0"/>
        </a:spcBef>
        <a:buNone/>
        <a:defRPr sz="6600" kern="1200">
          <a:solidFill>
            <a:schemeClr val="tx1"/>
          </a:solidFill>
          <a:latin typeface="+mj-lt"/>
          <a:ea typeface="+mj-ea"/>
          <a:cs typeface="+mj-cs"/>
        </a:defRPr>
      </a:lvl1pPr>
    </p:titleStyle>
    <p:bodyStyle>
      <a:lvl1pPr marL="514356" indent="-514356" algn="l" defTabSz="1371614"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1pPr>
      <a:lvl2pPr marL="1114436" indent="-428630" algn="l" defTabSz="1371614"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2pPr>
      <a:lvl3pPr marL="1714518" indent="-342904" algn="l" defTabSz="137161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3pPr>
      <a:lvl4pPr marL="2400326" indent="-342904" algn="l" defTabSz="1371614"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4pPr>
      <a:lvl5pPr marL="3086134" indent="-342904" algn="l" defTabSz="1371614"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5pPr>
      <a:lvl6pPr marL="3771942" indent="-342904" algn="l" defTabSz="1371614"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57750" indent="-342904" algn="l" defTabSz="1371614"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143556" indent="-342904" algn="l" defTabSz="1371614"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829364" indent="-342904" algn="l" defTabSz="1371614"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371614" rtl="0" eaLnBrk="1" latinLnBrk="0" hangingPunct="1">
        <a:defRPr sz="2700" kern="1200">
          <a:solidFill>
            <a:schemeClr val="tx1"/>
          </a:solidFill>
          <a:latin typeface="+mn-lt"/>
          <a:ea typeface="+mn-ea"/>
          <a:cs typeface="+mn-cs"/>
        </a:defRPr>
      </a:lvl1pPr>
      <a:lvl2pPr marL="685808" algn="l" defTabSz="1371614" rtl="0" eaLnBrk="1" latinLnBrk="0" hangingPunct="1">
        <a:defRPr sz="2700" kern="1200">
          <a:solidFill>
            <a:schemeClr val="tx1"/>
          </a:solidFill>
          <a:latin typeface="+mn-lt"/>
          <a:ea typeface="+mn-ea"/>
          <a:cs typeface="+mn-cs"/>
        </a:defRPr>
      </a:lvl2pPr>
      <a:lvl3pPr marL="1371614" algn="l" defTabSz="1371614" rtl="0" eaLnBrk="1" latinLnBrk="0" hangingPunct="1">
        <a:defRPr sz="2700" kern="1200">
          <a:solidFill>
            <a:schemeClr val="tx1"/>
          </a:solidFill>
          <a:latin typeface="+mn-lt"/>
          <a:ea typeface="+mn-ea"/>
          <a:cs typeface="+mn-cs"/>
        </a:defRPr>
      </a:lvl3pPr>
      <a:lvl4pPr marL="2057422" algn="l" defTabSz="1371614" rtl="0" eaLnBrk="1" latinLnBrk="0" hangingPunct="1">
        <a:defRPr sz="2700" kern="1200">
          <a:solidFill>
            <a:schemeClr val="tx1"/>
          </a:solidFill>
          <a:latin typeface="+mn-lt"/>
          <a:ea typeface="+mn-ea"/>
          <a:cs typeface="+mn-cs"/>
        </a:defRPr>
      </a:lvl4pPr>
      <a:lvl5pPr marL="2743230" algn="l" defTabSz="1371614" rtl="0" eaLnBrk="1" latinLnBrk="0" hangingPunct="1">
        <a:defRPr sz="2700" kern="1200">
          <a:solidFill>
            <a:schemeClr val="tx1"/>
          </a:solidFill>
          <a:latin typeface="+mn-lt"/>
          <a:ea typeface="+mn-ea"/>
          <a:cs typeface="+mn-cs"/>
        </a:defRPr>
      </a:lvl5pPr>
      <a:lvl6pPr marL="3429038" algn="l" defTabSz="1371614" rtl="0" eaLnBrk="1" latinLnBrk="0" hangingPunct="1">
        <a:defRPr sz="2700" kern="1200">
          <a:solidFill>
            <a:schemeClr val="tx1"/>
          </a:solidFill>
          <a:latin typeface="+mn-lt"/>
          <a:ea typeface="+mn-ea"/>
          <a:cs typeface="+mn-cs"/>
        </a:defRPr>
      </a:lvl6pPr>
      <a:lvl7pPr marL="4114846" algn="l" defTabSz="1371614" rtl="0" eaLnBrk="1" latinLnBrk="0" hangingPunct="1">
        <a:defRPr sz="2700" kern="1200">
          <a:solidFill>
            <a:schemeClr val="tx1"/>
          </a:solidFill>
          <a:latin typeface="+mn-lt"/>
          <a:ea typeface="+mn-ea"/>
          <a:cs typeface="+mn-cs"/>
        </a:defRPr>
      </a:lvl7pPr>
      <a:lvl8pPr marL="4800652" algn="l" defTabSz="1371614" rtl="0" eaLnBrk="1" latinLnBrk="0" hangingPunct="1">
        <a:defRPr sz="2700" kern="1200">
          <a:solidFill>
            <a:schemeClr val="tx1"/>
          </a:solidFill>
          <a:latin typeface="+mn-lt"/>
          <a:ea typeface="+mn-ea"/>
          <a:cs typeface="+mn-cs"/>
        </a:defRPr>
      </a:lvl8pPr>
      <a:lvl9pPr marL="5486460" algn="l" defTabSz="1371614" rtl="0" eaLnBrk="1" latinLnBrk="0" hangingPunct="1">
        <a:defRPr sz="2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1FC00C-939C-6F45-812A-3B8CAF95811B}"/>
              </a:ext>
            </a:extLst>
          </p:cNvPr>
          <p:cNvSpPr/>
          <p:nvPr userDrawn="1"/>
        </p:nvSpPr>
        <p:spPr>
          <a:xfrm rot="18900000">
            <a:off x="17107500" y="10537371"/>
            <a:ext cx="11998477" cy="4151086"/>
          </a:xfrm>
          <a:prstGeom prst="rect">
            <a:avLst/>
          </a:prstGeom>
          <a:solidFill>
            <a:srgbClr val="C4C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3" name="Rectangle 12">
            <a:extLst>
              <a:ext uri="{FF2B5EF4-FFF2-40B4-BE49-F238E27FC236}">
                <a16:creationId xmlns:a16="http://schemas.microsoft.com/office/drawing/2014/main" id="{33A61272-B205-0942-8205-9FC06F266B35}"/>
              </a:ext>
            </a:extLst>
          </p:cNvPr>
          <p:cNvSpPr/>
          <p:nvPr userDrawn="1"/>
        </p:nvSpPr>
        <p:spPr>
          <a:xfrm rot="18900000">
            <a:off x="17126855" y="10595431"/>
            <a:ext cx="11998477" cy="4151086"/>
          </a:xfrm>
          <a:prstGeom prst="rect">
            <a:avLst/>
          </a:prstGeom>
          <a:solidFill>
            <a:srgbClr val="8D7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a:extLst>
              <a:ext uri="{FF2B5EF4-FFF2-40B4-BE49-F238E27FC236}">
                <a16:creationId xmlns:a16="http://schemas.microsoft.com/office/drawing/2014/main" id="{FCBE4049-18C3-7B47-B467-8408A07ACDDC}"/>
              </a:ext>
            </a:extLst>
          </p:cNvPr>
          <p:cNvSpPr/>
          <p:nvPr userDrawn="1"/>
        </p:nvSpPr>
        <p:spPr>
          <a:xfrm rot="18900000">
            <a:off x="17126855" y="10740577"/>
            <a:ext cx="11998477" cy="4151086"/>
          </a:xfrm>
          <a:prstGeom prst="rect">
            <a:avLst/>
          </a:prstGeom>
          <a:solidFill>
            <a:srgbClr val="E0E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a:extLst>
              <a:ext uri="{FF2B5EF4-FFF2-40B4-BE49-F238E27FC236}">
                <a16:creationId xmlns:a16="http://schemas.microsoft.com/office/drawing/2014/main" id="{9878852B-376C-D34E-B1A9-7B9B3E4F834C}"/>
              </a:ext>
            </a:extLst>
          </p:cNvPr>
          <p:cNvSpPr/>
          <p:nvPr userDrawn="1"/>
        </p:nvSpPr>
        <p:spPr>
          <a:xfrm rot="18900000">
            <a:off x="17397794" y="10885719"/>
            <a:ext cx="11998477" cy="415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8" name="Picture 7">
            <a:extLst>
              <a:ext uri="{FF2B5EF4-FFF2-40B4-BE49-F238E27FC236}">
                <a16:creationId xmlns:a16="http://schemas.microsoft.com/office/drawing/2014/main" id="{0D288343-12D5-E54F-8BAF-90CC663B3C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474819" y="11492692"/>
            <a:ext cx="3580192" cy="1976564"/>
          </a:xfrm>
          <a:prstGeom prst="rect">
            <a:avLst/>
          </a:prstGeom>
        </p:spPr>
      </p:pic>
      <p:sp>
        <p:nvSpPr>
          <p:cNvPr id="15" name="Title Placeholder 14">
            <a:extLst>
              <a:ext uri="{FF2B5EF4-FFF2-40B4-BE49-F238E27FC236}">
                <a16:creationId xmlns:a16="http://schemas.microsoft.com/office/drawing/2014/main" id="{78726381-0E96-1D41-931D-BF4F9350BC54}"/>
              </a:ext>
            </a:extLst>
          </p:cNvPr>
          <p:cNvSpPr>
            <a:spLocks noGrp="1"/>
          </p:cNvSpPr>
          <p:nvPr>
            <p:ph type="title"/>
          </p:nvPr>
        </p:nvSpPr>
        <p:spPr>
          <a:xfrm>
            <a:off x="1676400" y="730255"/>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0" name="Footer Placeholder 19">
            <a:extLst>
              <a:ext uri="{FF2B5EF4-FFF2-40B4-BE49-F238E27FC236}">
                <a16:creationId xmlns:a16="http://schemas.microsoft.com/office/drawing/2014/main" id="{F50D4B8A-88B5-C64C-AB2A-476DF6D7AEEF}"/>
              </a:ext>
            </a:extLst>
          </p:cNvPr>
          <p:cNvSpPr>
            <a:spLocks noGrp="1"/>
          </p:cNvSpPr>
          <p:nvPr>
            <p:ph type="ftr" sz="quarter" idx="3"/>
          </p:nvPr>
        </p:nvSpPr>
        <p:spPr>
          <a:xfrm>
            <a:off x="8077200" y="12888686"/>
            <a:ext cx="8229600" cy="512532"/>
          </a:xfrm>
          <a:prstGeom prst="rect">
            <a:avLst/>
          </a:prstGeom>
        </p:spPr>
        <p:txBody>
          <a:bodyPr vert="horz" lIns="91440" tIns="45720" rIns="91440" bIns="45720" rtlCol="0" anchor="ctr"/>
          <a:lstStyle>
            <a:lvl1pPr algn="ctr">
              <a:defRPr sz="2800" b="1">
                <a:solidFill>
                  <a:schemeClr val="tx1">
                    <a:tint val="75000"/>
                  </a:schemeClr>
                </a:solidFill>
                <a:latin typeface="+mn-lt"/>
                <a:ea typeface="Helvetica Neue" panose="02000503000000020004" pitchFamily="2" charset="0"/>
                <a:cs typeface="Helvetica Neue" panose="02000503000000020004" pitchFamily="2" charset="0"/>
              </a:defRPr>
            </a:lvl1pPr>
          </a:lstStyle>
          <a:p>
            <a:r>
              <a:rPr lang="en-US" dirty="0"/>
              <a:t>www.prime.uct.ac.za</a:t>
            </a:r>
          </a:p>
        </p:txBody>
      </p:sp>
      <p:sp>
        <p:nvSpPr>
          <p:cNvPr id="21" name="Text Placeholder 20">
            <a:extLst>
              <a:ext uri="{FF2B5EF4-FFF2-40B4-BE49-F238E27FC236}">
                <a16:creationId xmlns:a16="http://schemas.microsoft.com/office/drawing/2014/main" id="{F27AB07A-FF56-2247-9259-48B0AEE972EC}"/>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Rectangle 23">
            <a:extLst>
              <a:ext uri="{FF2B5EF4-FFF2-40B4-BE49-F238E27FC236}">
                <a16:creationId xmlns:a16="http://schemas.microsoft.com/office/drawing/2014/main" id="{72861179-C9E1-3046-A5FD-D603C13A71C0}"/>
              </a:ext>
            </a:extLst>
          </p:cNvPr>
          <p:cNvSpPr/>
          <p:nvPr userDrawn="1"/>
        </p:nvSpPr>
        <p:spPr>
          <a:xfrm rot="2700000">
            <a:off x="-2097512" y="12036858"/>
            <a:ext cx="1828800" cy="243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5" name="Rectangle 24">
            <a:extLst>
              <a:ext uri="{FF2B5EF4-FFF2-40B4-BE49-F238E27FC236}">
                <a16:creationId xmlns:a16="http://schemas.microsoft.com/office/drawing/2014/main" id="{3082C439-86CA-224A-A6E1-AC6BA40332D1}"/>
              </a:ext>
            </a:extLst>
          </p:cNvPr>
          <p:cNvSpPr/>
          <p:nvPr userDrawn="1"/>
        </p:nvSpPr>
        <p:spPr>
          <a:xfrm rot="2700000">
            <a:off x="-72805" y="13218908"/>
            <a:ext cx="1828800" cy="243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6" name="Rectangle 25">
            <a:extLst>
              <a:ext uri="{FF2B5EF4-FFF2-40B4-BE49-F238E27FC236}">
                <a16:creationId xmlns:a16="http://schemas.microsoft.com/office/drawing/2014/main" id="{059AAF25-D90B-9748-AA33-371092F0E2D0}"/>
              </a:ext>
            </a:extLst>
          </p:cNvPr>
          <p:cNvSpPr/>
          <p:nvPr userDrawn="1"/>
        </p:nvSpPr>
        <p:spPr>
          <a:xfrm rot="2700000">
            <a:off x="22456728" y="-1792146"/>
            <a:ext cx="1828800" cy="243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7" name="Rectangle 26">
            <a:extLst>
              <a:ext uri="{FF2B5EF4-FFF2-40B4-BE49-F238E27FC236}">
                <a16:creationId xmlns:a16="http://schemas.microsoft.com/office/drawing/2014/main" id="{736C01B2-8293-6F45-9D0F-C7ACFCAA4957}"/>
              </a:ext>
            </a:extLst>
          </p:cNvPr>
          <p:cNvSpPr/>
          <p:nvPr userDrawn="1"/>
        </p:nvSpPr>
        <p:spPr>
          <a:xfrm rot="2700000">
            <a:off x="24494515" y="-644128"/>
            <a:ext cx="1828800" cy="243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3113010029"/>
      </p:ext>
    </p:extLst>
  </p:cSld>
  <p:clrMap bg1="lt1" tx1="dk1" bg2="lt2" tx2="dk2" accent1="accent1" accent2="accent2" accent3="accent3" accent4="accent4" accent5="accent5" accent6="accent6" hlink="hlink" folHlink="folHlink"/>
  <p:sldLayoutIdLst>
    <p:sldLayoutId id="2147483766" r:id="rId1"/>
  </p:sldLayoutIdLst>
  <p:hf sldNum="0" hdr="0" dt="0"/>
  <p:txStyles>
    <p:titleStyle>
      <a:lvl1pPr algn="ctr" defTabSz="1371600" rtl="0" eaLnBrk="1" latinLnBrk="0" hangingPunct="1">
        <a:lnSpc>
          <a:spcPct val="90000"/>
        </a:lnSpc>
        <a:spcBef>
          <a:spcPct val="0"/>
        </a:spcBef>
        <a:buNone/>
        <a:defRPr sz="6600" kern="1200">
          <a:solidFill>
            <a:schemeClr val="tx2"/>
          </a:solidFill>
          <a:latin typeface="Bebas Neue" panose="020B0606020202050201" pitchFamily="34" charset="77"/>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495936" y="440596"/>
            <a:ext cx="23544171" cy="1209472"/>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7172" name="Rectangle 4"/>
          <p:cNvSpPr>
            <a:spLocks noGrp="1" noChangeArrowheads="1"/>
          </p:cNvSpPr>
          <p:nvPr>
            <p:ph type="body" idx="1"/>
          </p:nvPr>
        </p:nvSpPr>
        <p:spPr bwMode="auto">
          <a:xfrm>
            <a:off x="615402" y="2202979"/>
            <a:ext cx="22110669" cy="960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174" name="Line 6"/>
          <p:cNvSpPr>
            <a:spLocks noChangeShapeType="1"/>
          </p:cNvSpPr>
          <p:nvPr/>
        </p:nvSpPr>
        <p:spPr bwMode="auto">
          <a:xfrm>
            <a:off x="0" y="2105472"/>
            <a:ext cx="2438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lIns="160014" tIns="80008" rIns="160014" bIns="80008"/>
          <a:lstStyle/>
          <a:p>
            <a:pPr defTabSz="1825576" rtl="1" fontAlgn="base">
              <a:spcBef>
                <a:spcPct val="0"/>
              </a:spcBef>
              <a:spcAft>
                <a:spcPct val="0"/>
              </a:spcAft>
            </a:pPr>
            <a:endParaRPr lang="en-GB" sz="6800" b="1" dirty="0">
              <a:solidFill>
                <a:srgbClr val="000066"/>
              </a:solidFill>
            </a:endParaRPr>
          </a:p>
        </p:txBody>
      </p:sp>
      <p:sp>
        <p:nvSpPr>
          <p:cNvPr id="7187" name="Rectangle 19"/>
          <p:cNvSpPr>
            <a:spLocks noGrp="1" noChangeArrowheads="1"/>
          </p:cNvSpPr>
          <p:nvPr>
            <p:ph type="sldNum" sz="quarter" idx="4"/>
          </p:nvPr>
        </p:nvSpPr>
        <p:spPr bwMode="auto">
          <a:xfrm>
            <a:off x="23232853" y="11484243"/>
            <a:ext cx="872411" cy="555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007" tIns="40004" rIns="80007" bIns="40004" numCol="1" anchor="t" anchorCtr="0" compatLnSpc="1">
            <a:prstTxWarp prst="textNoShape">
              <a:avLst/>
            </a:prstTxWarp>
          </a:bodyPr>
          <a:lstStyle>
            <a:lvl1pPr algn="r">
              <a:defRPr sz="2400"/>
            </a:lvl1pPr>
          </a:lstStyle>
          <a:p>
            <a:pPr defTabSz="1825576" rtl="1" fontAlgn="base">
              <a:spcBef>
                <a:spcPct val="0"/>
              </a:spcBef>
              <a:spcAft>
                <a:spcPct val="0"/>
              </a:spcAft>
            </a:pPr>
            <a:fld id="{538F5EB3-427C-40E3-8527-F01228DE89C7}" type="slidenum">
              <a:rPr lang="en-GB" b="1" smtClean="0">
                <a:solidFill>
                  <a:srgbClr val="000066"/>
                </a:solidFill>
              </a:rPr>
              <a:pPr defTabSz="1825576" rtl="1" fontAlgn="base">
                <a:spcBef>
                  <a:spcPct val="0"/>
                </a:spcBef>
                <a:spcAft>
                  <a:spcPct val="0"/>
                </a:spcAft>
              </a:pPr>
              <a:t>‹#›</a:t>
            </a:fld>
            <a:endParaRPr lang="en-GB" b="1" dirty="0">
              <a:solidFill>
                <a:srgbClr val="000066"/>
              </a:solidFill>
            </a:endParaRPr>
          </a:p>
        </p:txBody>
      </p:sp>
      <p:sp>
        <p:nvSpPr>
          <p:cNvPr id="13" name="Rectangle 12"/>
          <p:cNvSpPr>
            <a:spLocks noChangeArrowheads="1"/>
          </p:cNvSpPr>
          <p:nvPr userDrawn="1"/>
        </p:nvSpPr>
        <p:spPr bwMode="auto">
          <a:xfrm>
            <a:off x="3621" y="12042585"/>
            <a:ext cx="24384000" cy="1690694"/>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0014" tIns="80008" rIns="160014" bIns="80008" anchor="ctr"/>
          <a:lstStyle/>
          <a:p>
            <a:pPr defTabSz="1825576" rtl="1" fontAlgn="base">
              <a:spcBef>
                <a:spcPct val="0"/>
              </a:spcBef>
              <a:spcAft>
                <a:spcPct val="0"/>
              </a:spcAft>
            </a:pPr>
            <a:endParaRPr lang="en-GB" sz="6800" b="1" dirty="0">
              <a:solidFill>
                <a:srgbClr val="000066"/>
              </a:solidFill>
            </a:endParaRPr>
          </a:p>
        </p:txBody>
      </p:sp>
      <p:pic>
        <p:nvPicPr>
          <p:cNvPr id="14" name="Picture 17" descr="WHO-EN-white-H"/>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8336683" y="12098493"/>
            <a:ext cx="5721520" cy="139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72222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ctr" defTabSz="1825136" rtl="0" fontAlgn="base">
        <a:spcBef>
          <a:spcPct val="0"/>
        </a:spcBef>
        <a:spcAft>
          <a:spcPct val="0"/>
        </a:spcAft>
        <a:defRPr sz="6400" b="1">
          <a:solidFill>
            <a:srgbClr val="006699"/>
          </a:solidFill>
          <a:latin typeface="+mj-lt"/>
          <a:ea typeface="+mj-ea"/>
          <a:cs typeface="+mj-cs"/>
        </a:defRPr>
      </a:lvl1pPr>
      <a:lvl2pPr algn="l" defTabSz="1825136" rtl="0" fontAlgn="base">
        <a:spcBef>
          <a:spcPct val="0"/>
        </a:spcBef>
        <a:spcAft>
          <a:spcPct val="0"/>
        </a:spcAft>
        <a:defRPr sz="5200" b="1">
          <a:solidFill>
            <a:srgbClr val="0066FF"/>
          </a:solidFill>
          <a:latin typeface="Arial" pitchFamily="34" charset="0"/>
          <a:cs typeface="Arial" pitchFamily="34" charset="0"/>
        </a:defRPr>
      </a:lvl2pPr>
      <a:lvl3pPr algn="l" defTabSz="1825136" rtl="0" fontAlgn="base">
        <a:spcBef>
          <a:spcPct val="0"/>
        </a:spcBef>
        <a:spcAft>
          <a:spcPct val="0"/>
        </a:spcAft>
        <a:defRPr sz="5200" b="1">
          <a:solidFill>
            <a:srgbClr val="0066FF"/>
          </a:solidFill>
          <a:latin typeface="Arial" pitchFamily="34" charset="0"/>
          <a:cs typeface="Arial" pitchFamily="34" charset="0"/>
        </a:defRPr>
      </a:lvl3pPr>
      <a:lvl4pPr algn="l" defTabSz="1825136" rtl="0" fontAlgn="base">
        <a:spcBef>
          <a:spcPct val="0"/>
        </a:spcBef>
        <a:spcAft>
          <a:spcPct val="0"/>
        </a:spcAft>
        <a:defRPr sz="5200" b="1">
          <a:solidFill>
            <a:srgbClr val="0066FF"/>
          </a:solidFill>
          <a:latin typeface="Arial" pitchFamily="34" charset="0"/>
          <a:cs typeface="Arial" pitchFamily="34" charset="0"/>
        </a:defRPr>
      </a:lvl4pPr>
      <a:lvl5pPr algn="l" defTabSz="1825136" rtl="0" fontAlgn="base">
        <a:spcBef>
          <a:spcPct val="0"/>
        </a:spcBef>
        <a:spcAft>
          <a:spcPct val="0"/>
        </a:spcAft>
        <a:defRPr sz="5200" b="1">
          <a:solidFill>
            <a:srgbClr val="0066FF"/>
          </a:solidFill>
          <a:latin typeface="Arial" pitchFamily="34" charset="0"/>
          <a:cs typeface="Arial" pitchFamily="34" charset="0"/>
        </a:defRPr>
      </a:lvl5pPr>
      <a:lvl6pPr marL="800056" algn="l" defTabSz="1825136" rtl="0" fontAlgn="base">
        <a:spcBef>
          <a:spcPct val="0"/>
        </a:spcBef>
        <a:spcAft>
          <a:spcPct val="0"/>
        </a:spcAft>
        <a:defRPr sz="5200" b="1">
          <a:solidFill>
            <a:srgbClr val="0066FF"/>
          </a:solidFill>
          <a:latin typeface="Arial" pitchFamily="34" charset="0"/>
          <a:cs typeface="Arial" pitchFamily="34" charset="0"/>
        </a:defRPr>
      </a:lvl6pPr>
      <a:lvl7pPr marL="1600106" algn="l" defTabSz="1825136" rtl="0" fontAlgn="base">
        <a:spcBef>
          <a:spcPct val="0"/>
        </a:spcBef>
        <a:spcAft>
          <a:spcPct val="0"/>
        </a:spcAft>
        <a:defRPr sz="5200" b="1">
          <a:solidFill>
            <a:srgbClr val="0066FF"/>
          </a:solidFill>
          <a:latin typeface="Arial" pitchFamily="34" charset="0"/>
          <a:cs typeface="Arial" pitchFamily="34" charset="0"/>
        </a:defRPr>
      </a:lvl7pPr>
      <a:lvl8pPr marL="2400174" algn="l" defTabSz="1825136" rtl="0" fontAlgn="base">
        <a:spcBef>
          <a:spcPct val="0"/>
        </a:spcBef>
        <a:spcAft>
          <a:spcPct val="0"/>
        </a:spcAft>
        <a:defRPr sz="5200" b="1">
          <a:solidFill>
            <a:srgbClr val="0066FF"/>
          </a:solidFill>
          <a:latin typeface="Arial" pitchFamily="34" charset="0"/>
          <a:cs typeface="Arial" pitchFamily="34" charset="0"/>
        </a:defRPr>
      </a:lvl8pPr>
      <a:lvl9pPr marL="3200232" algn="l" defTabSz="1825136" rtl="0" fontAlgn="base">
        <a:spcBef>
          <a:spcPct val="0"/>
        </a:spcBef>
        <a:spcAft>
          <a:spcPct val="0"/>
        </a:spcAft>
        <a:defRPr sz="5200" b="1">
          <a:solidFill>
            <a:srgbClr val="0066FF"/>
          </a:solidFill>
          <a:latin typeface="Arial" pitchFamily="34" charset="0"/>
          <a:cs typeface="Arial" pitchFamily="34" charset="0"/>
        </a:defRPr>
      </a:lvl9pPr>
    </p:titleStyle>
    <p:bodyStyle>
      <a:lvl1pPr marL="683380" indent="-683380" algn="l" defTabSz="1825136" rtl="0" fontAlgn="base">
        <a:spcBef>
          <a:spcPct val="20000"/>
        </a:spcBef>
        <a:spcAft>
          <a:spcPct val="0"/>
        </a:spcAft>
        <a:buClr>
          <a:srgbClr val="1E7FB8"/>
        </a:buClr>
        <a:buChar char="•"/>
        <a:defRPr sz="4200" b="1">
          <a:solidFill>
            <a:srgbClr val="000066"/>
          </a:solidFill>
          <a:latin typeface="+mn-lt"/>
          <a:ea typeface="+mn-ea"/>
          <a:cs typeface="+mn-cs"/>
        </a:defRPr>
      </a:lvl1pPr>
      <a:lvl2pPr marL="1608452" indent="-563934" algn="l" defTabSz="1825136" rtl="0" fontAlgn="base">
        <a:spcBef>
          <a:spcPct val="20000"/>
        </a:spcBef>
        <a:spcAft>
          <a:spcPct val="0"/>
        </a:spcAft>
        <a:buClr>
          <a:srgbClr val="1E7FB8"/>
        </a:buClr>
        <a:buFont typeface="Arial" pitchFamily="34" charset="0"/>
        <a:buChar char="–"/>
        <a:defRPr sz="3600" b="1">
          <a:solidFill>
            <a:srgbClr val="000066"/>
          </a:solidFill>
          <a:latin typeface="+mn-lt"/>
          <a:cs typeface="+mn-cs"/>
        </a:defRPr>
      </a:lvl2pPr>
      <a:lvl3pPr marL="2508518" indent="-538926" algn="l" defTabSz="1825136" rtl="0" fontAlgn="base">
        <a:spcBef>
          <a:spcPct val="20000"/>
        </a:spcBef>
        <a:spcAft>
          <a:spcPct val="0"/>
        </a:spcAft>
        <a:buClr>
          <a:srgbClr val="1E7FB8"/>
        </a:buClr>
        <a:buChar char="•"/>
        <a:defRPr sz="3600" b="1">
          <a:solidFill>
            <a:srgbClr val="000066"/>
          </a:solidFill>
          <a:latin typeface="+mn-lt"/>
          <a:cs typeface="+mn-cs"/>
        </a:defRPr>
      </a:lvl3pPr>
      <a:lvl4pPr marL="3322466" indent="-452812" algn="l" defTabSz="1825136" rtl="0" fontAlgn="base">
        <a:spcBef>
          <a:spcPct val="20000"/>
        </a:spcBef>
        <a:spcAft>
          <a:spcPct val="0"/>
        </a:spcAft>
        <a:buClr>
          <a:srgbClr val="1E7FB8"/>
        </a:buClr>
        <a:buFont typeface="Arial" pitchFamily="34" charset="0"/>
        <a:buChar char="–"/>
        <a:defRPr sz="3600" b="1">
          <a:solidFill>
            <a:srgbClr val="000066"/>
          </a:solidFill>
          <a:latin typeface="+mn-lt"/>
          <a:cs typeface="+mn-cs"/>
        </a:defRPr>
      </a:lvl4pPr>
      <a:lvl5pPr marL="3969734" indent="-288910" algn="r" defTabSz="1825136" rtl="1" fontAlgn="base">
        <a:spcBef>
          <a:spcPct val="20000"/>
        </a:spcBef>
        <a:spcAft>
          <a:spcPct val="0"/>
        </a:spcAft>
        <a:buChar char="»"/>
        <a:defRPr sz="4000">
          <a:solidFill>
            <a:srgbClr val="000066"/>
          </a:solidFill>
          <a:latin typeface="+mn-lt"/>
          <a:cs typeface="+mn-cs"/>
        </a:defRPr>
      </a:lvl5pPr>
      <a:lvl6pPr marL="4769796" indent="-288910" algn="r" defTabSz="1825136" rtl="1" fontAlgn="base">
        <a:spcBef>
          <a:spcPct val="20000"/>
        </a:spcBef>
        <a:spcAft>
          <a:spcPct val="0"/>
        </a:spcAft>
        <a:buChar char="»"/>
        <a:defRPr sz="4000">
          <a:solidFill>
            <a:srgbClr val="000066"/>
          </a:solidFill>
          <a:latin typeface="+mn-lt"/>
          <a:cs typeface="+mn-cs"/>
        </a:defRPr>
      </a:lvl6pPr>
      <a:lvl7pPr marL="5569854" indent="-288910" algn="r" defTabSz="1825136" rtl="1" fontAlgn="base">
        <a:spcBef>
          <a:spcPct val="20000"/>
        </a:spcBef>
        <a:spcAft>
          <a:spcPct val="0"/>
        </a:spcAft>
        <a:buChar char="»"/>
        <a:defRPr sz="4000">
          <a:solidFill>
            <a:srgbClr val="000066"/>
          </a:solidFill>
          <a:latin typeface="+mn-lt"/>
          <a:cs typeface="+mn-cs"/>
        </a:defRPr>
      </a:lvl7pPr>
      <a:lvl8pPr marL="6369914" indent="-288910" algn="r" defTabSz="1825136" rtl="1" fontAlgn="base">
        <a:spcBef>
          <a:spcPct val="20000"/>
        </a:spcBef>
        <a:spcAft>
          <a:spcPct val="0"/>
        </a:spcAft>
        <a:buChar char="»"/>
        <a:defRPr sz="4000">
          <a:solidFill>
            <a:srgbClr val="000066"/>
          </a:solidFill>
          <a:latin typeface="+mn-lt"/>
          <a:cs typeface="+mn-cs"/>
        </a:defRPr>
      </a:lvl8pPr>
      <a:lvl9pPr marL="7169974" indent="-288910" algn="r" defTabSz="1825136" rtl="1" fontAlgn="base">
        <a:spcBef>
          <a:spcPct val="20000"/>
        </a:spcBef>
        <a:spcAft>
          <a:spcPct val="0"/>
        </a:spcAft>
        <a:buChar char="»"/>
        <a:defRPr sz="4000">
          <a:solidFill>
            <a:srgbClr val="000066"/>
          </a:solidFill>
          <a:latin typeface="+mn-lt"/>
          <a:cs typeface="+mn-cs"/>
        </a:defRPr>
      </a:lvl9pPr>
    </p:bodyStyle>
    <p:otherStyle>
      <a:defPPr>
        <a:defRPr lang="en-US"/>
      </a:defPPr>
      <a:lvl1pPr marL="0" algn="l" defTabSz="1600106" rtl="0" eaLnBrk="1" latinLnBrk="0" hangingPunct="1">
        <a:defRPr sz="3200" kern="1200">
          <a:solidFill>
            <a:schemeClr val="tx1"/>
          </a:solidFill>
          <a:latin typeface="+mn-lt"/>
          <a:ea typeface="+mn-ea"/>
          <a:cs typeface="+mn-cs"/>
        </a:defRPr>
      </a:lvl1pPr>
      <a:lvl2pPr marL="800056" algn="l" defTabSz="1600106" rtl="0" eaLnBrk="1" latinLnBrk="0" hangingPunct="1">
        <a:defRPr sz="3200" kern="1200">
          <a:solidFill>
            <a:schemeClr val="tx1"/>
          </a:solidFill>
          <a:latin typeface="+mn-lt"/>
          <a:ea typeface="+mn-ea"/>
          <a:cs typeface="+mn-cs"/>
        </a:defRPr>
      </a:lvl2pPr>
      <a:lvl3pPr marL="1600106" algn="l" defTabSz="1600106" rtl="0" eaLnBrk="1" latinLnBrk="0" hangingPunct="1">
        <a:defRPr sz="3200" kern="1200">
          <a:solidFill>
            <a:schemeClr val="tx1"/>
          </a:solidFill>
          <a:latin typeface="+mn-lt"/>
          <a:ea typeface="+mn-ea"/>
          <a:cs typeface="+mn-cs"/>
        </a:defRPr>
      </a:lvl3pPr>
      <a:lvl4pPr marL="2400174" algn="l" defTabSz="1600106" rtl="0" eaLnBrk="1" latinLnBrk="0" hangingPunct="1">
        <a:defRPr sz="3200" kern="1200">
          <a:solidFill>
            <a:schemeClr val="tx1"/>
          </a:solidFill>
          <a:latin typeface="+mn-lt"/>
          <a:ea typeface="+mn-ea"/>
          <a:cs typeface="+mn-cs"/>
        </a:defRPr>
      </a:lvl4pPr>
      <a:lvl5pPr marL="3200232" algn="l" defTabSz="1600106" rtl="0" eaLnBrk="1" latinLnBrk="0" hangingPunct="1">
        <a:defRPr sz="3200" kern="1200">
          <a:solidFill>
            <a:schemeClr val="tx1"/>
          </a:solidFill>
          <a:latin typeface="+mn-lt"/>
          <a:ea typeface="+mn-ea"/>
          <a:cs typeface="+mn-cs"/>
        </a:defRPr>
      </a:lvl5pPr>
      <a:lvl6pPr marL="4000294" algn="l" defTabSz="1600106" rtl="0" eaLnBrk="1" latinLnBrk="0" hangingPunct="1">
        <a:defRPr sz="3200" kern="1200">
          <a:solidFill>
            <a:schemeClr val="tx1"/>
          </a:solidFill>
          <a:latin typeface="+mn-lt"/>
          <a:ea typeface="+mn-ea"/>
          <a:cs typeface="+mn-cs"/>
        </a:defRPr>
      </a:lvl6pPr>
      <a:lvl7pPr marL="4800352" algn="l" defTabSz="1600106" rtl="0" eaLnBrk="1" latinLnBrk="0" hangingPunct="1">
        <a:defRPr sz="3200" kern="1200">
          <a:solidFill>
            <a:schemeClr val="tx1"/>
          </a:solidFill>
          <a:latin typeface="+mn-lt"/>
          <a:ea typeface="+mn-ea"/>
          <a:cs typeface="+mn-cs"/>
        </a:defRPr>
      </a:lvl7pPr>
      <a:lvl8pPr marL="5600410" algn="l" defTabSz="1600106" rtl="0" eaLnBrk="1" latinLnBrk="0" hangingPunct="1">
        <a:defRPr sz="3200" kern="1200">
          <a:solidFill>
            <a:schemeClr val="tx1"/>
          </a:solidFill>
          <a:latin typeface="+mn-lt"/>
          <a:ea typeface="+mn-ea"/>
          <a:cs typeface="+mn-cs"/>
        </a:defRPr>
      </a:lvl8pPr>
      <a:lvl9pPr marL="6400466" algn="l" defTabSz="1600106"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goo.gl/MbNmT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interagencystandingcommittee.org/mental-health-and-psychosocial-support-emergency-settings" TargetMode="External"/><Relationship Id="rId2" Type="http://schemas.openxmlformats.org/officeDocument/2006/relationships/image" Target="../media/image8.jpeg"/><Relationship Id="rId1" Type="http://schemas.openxmlformats.org/officeDocument/2006/relationships/slideLayout" Target="../slideLayouts/slideLayout3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hyperlink" Target="http://www.asahi.com/" TargetMode="External"/><Relationship Id="rId2" Type="http://schemas.openxmlformats.org/officeDocument/2006/relationships/image" Target="../media/image9.emf"/><Relationship Id="rId1" Type="http://schemas.openxmlformats.org/officeDocument/2006/relationships/slideLayout" Target="../slideLayouts/slideLayout3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2.xml"/><Relationship Id="rId5" Type="http://schemas.openxmlformats.org/officeDocument/2006/relationships/image" Target="../media/image1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goo.gl/Mo7LZE" TargetMode="External"/><Relationship Id="rId1" Type="http://schemas.openxmlformats.org/officeDocument/2006/relationships/slideLayout" Target="../slideLayouts/slideLayout62.xml"/><Relationship Id="rId5" Type="http://schemas.openxmlformats.org/officeDocument/2006/relationships/image" Target="../media/image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3C6AA0ED-0B27-4E10-91F5-77FBD798F327}"/>
              </a:ext>
            </a:extLst>
          </p:cNvPr>
          <p:cNvPicPr>
            <a:picLocks noGrp="1"/>
          </p:cNvPicPr>
          <p:nvPr>
            <p:ph type="pic" sz="quarter" idx="13"/>
          </p:nvPr>
        </p:nvPicPr>
        <p:blipFill>
          <a:blip r:embed="rId2" cstate="screen">
            <a:extLst>
              <a:ext uri="{28A0092B-C50C-407E-A947-70E740481C1C}">
                <a14:useLocalDpi xmlns:a14="http://schemas.microsoft.com/office/drawing/2010/main"/>
              </a:ext>
            </a:extLst>
          </a:blip>
          <a:srcRect l="22353" r="22353"/>
          <a:stretch>
            <a:fillRect/>
          </a:stretch>
        </p:blipFill>
        <p:spPr bwMode="auto">
          <a:xfrm rot="11161271">
            <a:off x="15811579" y="7494283"/>
            <a:ext cx="91438" cy="114242"/>
          </a:xfrm>
          <a:prstGeom prst="rect">
            <a:avLst/>
          </a:prstGeom>
          <a:noFill/>
          <a:ln>
            <a:noFill/>
          </a:ln>
        </p:spPr>
      </p:pic>
      <p:sp>
        <p:nvSpPr>
          <p:cNvPr id="3" name="Subtitle 2">
            <a:extLst>
              <a:ext uri="{FF2B5EF4-FFF2-40B4-BE49-F238E27FC236}">
                <a16:creationId xmlns:a16="http://schemas.microsoft.com/office/drawing/2014/main" id="{F85FBC33-A5AD-4211-925F-644C87E25455}"/>
              </a:ext>
            </a:extLst>
          </p:cNvPr>
          <p:cNvSpPr>
            <a:spLocks noGrp="1"/>
          </p:cNvSpPr>
          <p:nvPr>
            <p:ph type="subTitle" idx="1"/>
          </p:nvPr>
        </p:nvSpPr>
        <p:spPr>
          <a:xfrm>
            <a:off x="0" y="8964063"/>
            <a:ext cx="24384049" cy="3311998"/>
          </a:xfrm>
        </p:spPr>
        <p:txBody>
          <a:bodyPr/>
          <a:lstStyle/>
          <a:p>
            <a:r>
              <a:rPr lang="en-US" dirty="0"/>
              <a:t>	Fahmy Hanna and Zhanat CARR	     </a:t>
            </a:r>
            <a:r>
              <a:rPr lang="en-US" dirty="0" err="1"/>
              <a:t>Olvido</a:t>
            </a:r>
            <a:r>
              <a:rPr lang="en-US" dirty="0"/>
              <a:t> Guzman             Matthias </a:t>
            </a:r>
            <a:r>
              <a:rPr lang="en-US" dirty="0" err="1"/>
              <a:t>Zahringer</a:t>
            </a:r>
            <a:r>
              <a:rPr lang="en-US" dirty="0"/>
              <a:t>	Wolfgang Weiss</a:t>
            </a:r>
          </a:p>
          <a:p>
            <a:r>
              <a:rPr lang="en-US" dirty="0"/>
              <a:t>	WHO Headquarters			         NEA/OECD		BfS, Germany		      Germany</a:t>
            </a:r>
          </a:p>
        </p:txBody>
      </p:sp>
      <p:sp>
        <p:nvSpPr>
          <p:cNvPr id="10" name="Title 9">
            <a:extLst>
              <a:ext uri="{FF2B5EF4-FFF2-40B4-BE49-F238E27FC236}">
                <a16:creationId xmlns:a16="http://schemas.microsoft.com/office/drawing/2014/main" id="{FAACD0B4-04DE-472A-9FD6-7A9079FCC74B}"/>
              </a:ext>
            </a:extLst>
          </p:cNvPr>
          <p:cNvSpPr>
            <a:spLocks noGrp="1"/>
          </p:cNvSpPr>
          <p:nvPr>
            <p:ph type="ctrTitle"/>
          </p:nvPr>
        </p:nvSpPr>
        <p:spPr>
          <a:xfrm>
            <a:off x="1619792" y="4739890"/>
            <a:ext cx="18700242" cy="3594127"/>
          </a:xfrm>
        </p:spPr>
        <p:txBody>
          <a:bodyPr/>
          <a:lstStyle/>
          <a:p>
            <a:r>
              <a:rPr lang="en-US" sz="8000" b="1" cap="small" dirty="0"/>
              <a:t>A new Framework for Mental Health and Psychological Support in Radiological and Nuclear Emergencies </a:t>
            </a:r>
          </a:p>
        </p:txBody>
      </p:sp>
      <p:pic>
        <p:nvPicPr>
          <p:cNvPr id="9" name="Picture 8">
            <a:extLst>
              <a:ext uri="{FF2B5EF4-FFF2-40B4-BE49-F238E27FC236}">
                <a16:creationId xmlns:a16="http://schemas.microsoft.com/office/drawing/2014/main" id="{1259226F-4BEC-4B1B-812B-A8519E0655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83677" y="112343"/>
            <a:ext cx="10296797" cy="3151559"/>
          </a:xfrm>
          <a:prstGeom prst="rect">
            <a:avLst/>
          </a:prstGeom>
          <a:solidFill>
            <a:schemeClr val="bg1"/>
          </a:solidFill>
        </p:spPr>
      </p:pic>
      <p:sp>
        <p:nvSpPr>
          <p:cNvPr id="2" name="TextBox 1">
            <a:extLst>
              <a:ext uri="{FF2B5EF4-FFF2-40B4-BE49-F238E27FC236}">
                <a16:creationId xmlns:a16="http://schemas.microsoft.com/office/drawing/2014/main" id="{E8E29F52-5F0A-4885-B613-309485D829E0}"/>
              </a:ext>
            </a:extLst>
          </p:cNvPr>
          <p:cNvSpPr txBox="1"/>
          <p:nvPr/>
        </p:nvSpPr>
        <p:spPr>
          <a:xfrm>
            <a:off x="5251268" y="12775477"/>
            <a:ext cx="14029509" cy="646331"/>
          </a:xfrm>
          <a:prstGeom prst="rect">
            <a:avLst/>
          </a:prstGeom>
          <a:noFill/>
        </p:spPr>
        <p:txBody>
          <a:bodyPr wrap="square" rtlCol="0">
            <a:spAutoFit/>
          </a:bodyPr>
          <a:lstStyle/>
          <a:p>
            <a:pPr algn="ctr"/>
            <a:r>
              <a:rPr lang="en-US" b="1" dirty="0">
                <a:solidFill>
                  <a:srgbClr val="3C59D4"/>
                </a:solidFill>
              </a:rPr>
              <a:t>The 5</a:t>
            </a:r>
            <a:r>
              <a:rPr lang="en-US" b="1" baseline="30000" dirty="0">
                <a:solidFill>
                  <a:srgbClr val="3C59D4"/>
                </a:solidFill>
              </a:rPr>
              <a:t>th</a:t>
            </a:r>
            <a:r>
              <a:rPr lang="en-US" b="1" dirty="0">
                <a:solidFill>
                  <a:srgbClr val="3C59D4"/>
                </a:solidFill>
              </a:rPr>
              <a:t> NERIS Workshop – Roskilde, Denmark, 03-05 April 2019</a:t>
            </a:r>
            <a:endParaRPr lang="en-GB" b="1" dirty="0">
              <a:solidFill>
                <a:srgbClr val="3C59D4"/>
              </a:solidFill>
            </a:endParaRPr>
          </a:p>
        </p:txBody>
      </p:sp>
    </p:spTree>
    <p:extLst>
      <p:ext uri="{BB962C8B-B14F-4D97-AF65-F5344CB8AC3E}">
        <p14:creationId xmlns:p14="http://schemas.microsoft.com/office/powerpoint/2010/main" val="143305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09905DF-2681-41B5-BC8F-259548370BD3}"/>
              </a:ext>
            </a:extLst>
          </p:cNvPr>
          <p:cNvGrpSpPr/>
          <p:nvPr/>
        </p:nvGrpSpPr>
        <p:grpSpPr>
          <a:xfrm>
            <a:off x="1585780" y="2287554"/>
            <a:ext cx="17760152" cy="11052623"/>
            <a:chOff x="1585780" y="2287554"/>
            <a:chExt cx="17760152" cy="11052623"/>
          </a:xfrm>
        </p:grpSpPr>
        <p:sp>
          <p:nvSpPr>
            <p:cNvPr id="52229" name="Freeform 7">
              <a:extLst>
                <a:ext uri="{FF2B5EF4-FFF2-40B4-BE49-F238E27FC236}">
                  <a16:creationId xmlns:a16="http://schemas.microsoft.com/office/drawing/2014/main" id="{A31ED23A-EC7B-4105-ACBF-67020BF9CAD4}"/>
                </a:ext>
              </a:extLst>
            </p:cNvPr>
            <p:cNvSpPr>
              <a:spLocks/>
            </p:cNvSpPr>
            <p:nvPr/>
          </p:nvSpPr>
          <p:spPr bwMode="auto">
            <a:xfrm>
              <a:off x="9933151" y="2287554"/>
              <a:ext cx="3760226" cy="2755688"/>
            </a:xfrm>
            <a:custGeom>
              <a:avLst/>
              <a:gdLst>
                <a:gd name="T0" fmla="*/ 0 w 1812"/>
                <a:gd name="T1" fmla="*/ 2147483647 h 1409"/>
                <a:gd name="T2" fmla="*/ 2147483647 w 1812"/>
                <a:gd name="T3" fmla="*/ 0 h 1409"/>
                <a:gd name="T4" fmla="*/ 2147483647 w 1812"/>
                <a:gd name="T5" fmla="*/ 0 h 1409"/>
                <a:gd name="T6" fmla="*/ 2147483647 w 1812"/>
                <a:gd name="T7" fmla="*/ 2147483647 h 1409"/>
                <a:gd name="T8" fmla="*/ 0 w 1812"/>
                <a:gd name="T9" fmla="*/ 2147483647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 h="1409">
                  <a:moveTo>
                    <a:pt x="0" y="1409"/>
                  </a:moveTo>
                  <a:lnTo>
                    <a:pt x="906" y="0"/>
                  </a:lnTo>
                  <a:lnTo>
                    <a:pt x="1812" y="1409"/>
                  </a:lnTo>
                  <a:lnTo>
                    <a:pt x="0" y="1409"/>
                  </a:lnTo>
                  <a:close/>
                </a:path>
              </a:pathLst>
            </a:cu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563806" rtl="1" fontAlgn="base">
                <a:spcBef>
                  <a:spcPct val="0"/>
                </a:spcBef>
                <a:spcAft>
                  <a:spcPct val="0"/>
                </a:spcAft>
              </a:pPr>
              <a:endParaRPr lang="en-US" sz="3200" b="1">
                <a:solidFill>
                  <a:srgbClr val="000066"/>
                </a:solidFill>
                <a:latin typeface="Arial" panose="020B0604020202020204" pitchFamily="34" charset="0"/>
                <a:cs typeface="Arial" panose="020B0604020202020204" pitchFamily="34" charset="0"/>
              </a:endParaRPr>
            </a:p>
          </p:txBody>
        </p:sp>
        <p:sp>
          <p:nvSpPr>
            <p:cNvPr id="52230" name="Freeform 8">
              <a:extLst>
                <a:ext uri="{FF2B5EF4-FFF2-40B4-BE49-F238E27FC236}">
                  <a16:creationId xmlns:a16="http://schemas.microsoft.com/office/drawing/2014/main" id="{00129F04-F679-4204-826C-25F77DB4267C}"/>
                </a:ext>
              </a:extLst>
            </p:cNvPr>
            <p:cNvSpPr>
              <a:spLocks/>
            </p:cNvSpPr>
            <p:nvPr/>
          </p:nvSpPr>
          <p:spPr bwMode="auto">
            <a:xfrm>
              <a:off x="9933151" y="2344571"/>
              <a:ext cx="3760226" cy="2755690"/>
            </a:xfrm>
            <a:custGeom>
              <a:avLst/>
              <a:gdLst>
                <a:gd name="T0" fmla="*/ 0 w 1812"/>
                <a:gd name="T1" fmla="*/ 2147483647 h 1409"/>
                <a:gd name="T2" fmla="*/ 2147483647 w 1812"/>
                <a:gd name="T3" fmla="*/ 0 h 1409"/>
                <a:gd name="T4" fmla="*/ 2147483647 w 1812"/>
                <a:gd name="T5" fmla="*/ 0 h 1409"/>
                <a:gd name="T6" fmla="*/ 2147483647 w 1812"/>
                <a:gd name="T7" fmla="*/ 2147483647 h 1409"/>
                <a:gd name="T8" fmla="*/ 0 w 1812"/>
                <a:gd name="T9" fmla="*/ 2147483647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 h="1409">
                  <a:moveTo>
                    <a:pt x="0" y="1409"/>
                  </a:moveTo>
                  <a:lnTo>
                    <a:pt x="906" y="0"/>
                  </a:lnTo>
                  <a:lnTo>
                    <a:pt x="1812" y="1409"/>
                  </a:lnTo>
                  <a:lnTo>
                    <a:pt x="0" y="1409"/>
                  </a:lnTo>
                  <a:close/>
                </a:path>
              </a:pathLst>
            </a:custGeom>
            <a:solidFill>
              <a:srgbClr val="99CCFF"/>
            </a:solidFill>
            <a:ln w="3175">
              <a:solidFill>
                <a:srgbClr val="000000"/>
              </a:solidFill>
              <a:prstDash val="solid"/>
              <a:round/>
              <a:headEnd/>
              <a:tailEnd/>
            </a:ln>
          </p:spPr>
          <p:txBody>
            <a:bodyPr/>
            <a:lstStyle/>
            <a:p>
              <a:pPr defTabSz="1563806" rtl="1" fontAlgn="base">
                <a:spcBef>
                  <a:spcPct val="0"/>
                </a:spcBef>
                <a:spcAft>
                  <a:spcPct val="0"/>
                </a:spcAft>
              </a:pPr>
              <a:endParaRPr lang="en-US" sz="3200" b="1">
                <a:solidFill>
                  <a:srgbClr val="000066"/>
                </a:solidFill>
                <a:latin typeface="Arial" panose="020B0604020202020204" pitchFamily="34" charset="0"/>
                <a:cs typeface="Arial" panose="020B0604020202020204" pitchFamily="34" charset="0"/>
              </a:endParaRPr>
            </a:p>
          </p:txBody>
        </p:sp>
        <p:sp>
          <p:nvSpPr>
            <p:cNvPr id="52235" name="Freeform 13">
              <a:extLst>
                <a:ext uri="{FF2B5EF4-FFF2-40B4-BE49-F238E27FC236}">
                  <a16:creationId xmlns:a16="http://schemas.microsoft.com/office/drawing/2014/main" id="{0ADD5B3B-A6A4-4BD2-BC97-4994D18D4D96}"/>
                </a:ext>
              </a:extLst>
            </p:cNvPr>
            <p:cNvSpPr>
              <a:spLocks/>
            </p:cNvSpPr>
            <p:nvPr/>
          </p:nvSpPr>
          <p:spPr bwMode="auto">
            <a:xfrm>
              <a:off x="6205507" y="7923820"/>
              <a:ext cx="11267102" cy="2758404"/>
            </a:xfrm>
            <a:custGeom>
              <a:avLst/>
              <a:gdLst>
                <a:gd name="T0" fmla="*/ 0 w 5428"/>
                <a:gd name="T1" fmla="*/ 2147483647 h 1409"/>
                <a:gd name="T2" fmla="*/ 2147483647 w 5428"/>
                <a:gd name="T3" fmla="*/ 0 h 1409"/>
                <a:gd name="T4" fmla="*/ 2147483647 w 5428"/>
                <a:gd name="T5" fmla="*/ 0 h 1409"/>
                <a:gd name="T6" fmla="*/ 2147483647 w 5428"/>
                <a:gd name="T7" fmla="*/ 2147483647 h 1409"/>
                <a:gd name="T8" fmla="*/ 0 w 5428"/>
                <a:gd name="T9" fmla="*/ 2147483647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8" h="1409">
                  <a:moveTo>
                    <a:pt x="0" y="1409"/>
                  </a:moveTo>
                  <a:lnTo>
                    <a:pt x="905" y="0"/>
                  </a:lnTo>
                  <a:lnTo>
                    <a:pt x="4522" y="0"/>
                  </a:lnTo>
                  <a:lnTo>
                    <a:pt x="5428" y="1409"/>
                  </a:lnTo>
                  <a:lnTo>
                    <a:pt x="0" y="1409"/>
                  </a:lnTo>
                  <a:close/>
                </a:path>
              </a:pathLst>
            </a:cu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563806" rtl="1" fontAlgn="base">
                <a:spcBef>
                  <a:spcPct val="0"/>
                </a:spcBef>
                <a:spcAft>
                  <a:spcPct val="0"/>
                </a:spcAft>
              </a:pPr>
              <a:endParaRPr lang="en-US" sz="6670" b="1">
                <a:solidFill>
                  <a:srgbClr val="000066"/>
                </a:solidFill>
                <a:latin typeface="Arial" panose="020B0604020202020204" pitchFamily="34" charset="0"/>
                <a:cs typeface="Arial" panose="020B0604020202020204" pitchFamily="34" charset="0"/>
              </a:endParaRPr>
            </a:p>
          </p:txBody>
        </p:sp>
        <p:sp>
          <p:nvSpPr>
            <p:cNvPr id="52236" name="Freeform 14">
              <a:extLst>
                <a:ext uri="{FF2B5EF4-FFF2-40B4-BE49-F238E27FC236}">
                  <a16:creationId xmlns:a16="http://schemas.microsoft.com/office/drawing/2014/main" id="{4F2C9DA7-C7DD-489A-A82F-B4379787082D}"/>
                </a:ext>
              </a:extLst>
            </p:cNvPr>
            <p:cNvSpPr>
              <a:spLocks/>
            </p:cNvSpPr>
            <p:nvPr/>
          </p:nvSpPr>
          <p:spPr bwMode="auto">
            <a:xfrm>
              <a:off x="6202788" y="7826082"/>
              <a:ext cx="11264388" cy="2758404"/>
            </a:xfrm>
            <a:custGeom>
              <a:avLst/>
              <a:gdLst>
                <a:gd name="T0" fmla="*/ 0 w 5428"/>
                <a:gd name="T1" fmla="*/ 2147483647 h 1409"/>
                <a:gd name="T2" fmla="*/ 2147483647 w 5428"/>
                <a:gd name="T3" fmla="*/ 0 h 1409"/>
                <a:gd name="T4" fmla="*/ 2147483647 w 5428"/>
                <a:gd name="T5" fmla="*/ 0 h 1409"/>
                <a:gd name="T6" fmla="*/ 2147483647 w 5428"/>
                <a:gd name="T7" fmla="*/ 2147483647 h 1409"/>
                <a:gd name="T8" fmla="*/ 0 w 5428"/>
                <a:gd name="T9" fmla="*/ 2147483647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8" h="1409">
                  <a:moveTo>
                    <a:pt x="0" y="1409"/>
                  </a:moveTo>
                  <a:lnTo>
                    <a:pt x="905" y="0"/>
                  </a:lnTo>
                  <a:lnTo>
                    <a:pt x="4522" y="0"/>
                  </a:lnTo>
                  <a:lnTo>
                    <a:pt x="5428" y="1409"/>
                  </a:lnTo>
                  <a:lnTo>
                    <a:pt x="0" y="1409"/>
                  </a:lnTo>
                  <a:close/>
                </a:path>
              </a:pathLst>
            </a:custGeom>
            <a:solidFill>
              <a:srgbClr val="99CCFF"/>
            </a:solidFill>
            <a:ln w="3175">
              <a:solidFill>
                <a:srgbClr val="000000"/>
              </a:solidFill>
              <a:prstDash val="solid"/>
              <a:round/>
              <a:headEnd/>
              <a:tailEnd/>
            </a:ln>
          </p:spPr>
          <p:txBody>
            <a:bodyPr/>
            <a:lstStyle/>
            <a:p>
              <a:pPr defTabSz="1563806" rtl="1" fontAlgn="base">
                <a:spcBef>
                  <a:spcPct val="0"/>
                </a:spcBef>
                <a:spcAft>
                  <a:spcPct val="0"/>
                </a:spcAft>
              </a:pPr>
              <a:endParaRPr lang="en-US" sz="6670" b="1">
                <a:solidFill>
                  <a:srgbClr val="000066"/>
                </a:solidFill>
                <a:latin typeface="Arial" panose="020B0604020202020204" pitchFamily="34" charset="0"/>
                <a:cs typeface="Arial" panose="020B0604020202020204" pitchFamily="34" charset="0"/>
              </a:endParaRPr>
            </a:p>
          </p:txBody>
        </p:sp>
        <p:sp>
          <p:nvSpPr>
            <p:cNvPr id="52238" name="Freeform 16">
              <a:extLst>
                <a:ext uri="{FF2B5EF4-FFF2-40B4-BE49-F238E27FC236}">
                  <a16:creationId xmlns:a16="http://schemas.microsoft.com/office/drawing/2014/main" id="{2A7DA3B9-CD59-412E-93F5-9E7DE549334E}"/>
                </a:ext>
              </a:extLst>
            </p:cNvPr>
            <p:cNvSpPr>
              <a:spLocks/>
            </p:cNvSpPr>
            <p:nvPr/>
          </p:nvSpPr>
          <p:spPr bwMode="auto">
            <a:xfrm>
              <a:off x="4321320" y="10587203"/>
              <a:ext cx="15024612" cy="2752974"/>
            </a:xfrm>
            <a:custGeom>
              <a:avLst/>
              <a:gdLst>
                <a:gd name="T0" fmla="*/ 0 w 7239"/>
                <a:gd name="T1" fmla="*/ 2147483647 h 1407"/>
                <a:gd name="T2" fmla="*/ 2147483647 w 7239"/>
                <a:gd name="T3" fmla="*/ 0 h 1407"/>
                <a:gd name="T4" fmla="*/ 2147483647 w 7239"/>
                <a:gd name="T5" fmla="*/ 0 h 1407"/>
                <a:gd name="T6" fmla="*/ 2147483647 w 7239"/>
                <a:gd name="T7" fmla="*/ 2147483647 h 1407"/>
                <a:gd name="T8" fmla="*/ 0 w 7239"/>
                <a:gd name="T9" fmla="*/ 2147483647 h 1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39" h="1407">
                  <a:moveTo>
                    <a:pt x="0" y="1407"/>
                  </a:moveTo>
                  <a:lnTo>
                    <a:pt x="906" y="0"/>
                  </a:lnTo>
                  <a:lnTo>
                    <a:pt x="6336" y="0"/>
                  </a:lnTo>
                  <a:lnTo>
                    <a:pt x="7239" y="1407"/>
                  </a:lnTo>
                  <a:lnTo>
                    <a:pt x="0" y="1407"/>
                  </a:lnTo>
                  <a:close/>
                </a:path>
              </a:pathLst>
            </a:custGeom>
            <a:solidFill>
              <a:srgbClr val="99CCFF"/>
            </a:solidFill>
            <a:ln w="3175">
              <a:solidFill>
                <a:srgbClr val="000000"/>
              </a:solidFill>
              <a:prstDash val="solid"/>
              <a:round/>
              <a:headEnd/>
              <a:tailEnd/>
            </a:ln>
          </p:spPr>
          <p:txBody>
            <a:bodyPr/>
            <a:lstStyle/>
            <a:p>
              <a:pPr defTabSz="1563806" rtl="1" fontAlgn="base">
                <a:spcBef>
                  <a:spcPct val="0"/>
                </a:spcBef>
                <a:spcAft>
                  <a:spcPct val="0"/>
                </a:spcAft>
              </a:pPr>
              <a:endParaRPr lang="en-US" sz="6670" b="1">
                <a:solidFill>
                  <a:srgbClr val="000066"/>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6CE6DD01-E190-417F-AA4A-5F1C89EAAAC8}"/>
                </a:ext>
              </a:extLst>
            </p:cNvPr>
            <p:cNvGrpSpPr/>
            <p:nvPr/>
          </p:nvGrpSpPr>
          <p:grpSpPr>
            <a:xfrm>
              <a:off x="1585780" y="3634850"/>
              <a:ext cx="14005357" cy="9466408"/>
              <a:chOff x="1585780" y="2779440"/>
              <a:chExt cx="14005357" cy="9466408"/>
            </a:xfrm>
          </p:grpSpPr>
          <p:sp>
            <p:nvSpPr>
              <p:cNvPr id="52227" name="Text Box 17">
                <a:extLst>
                  <a:ext uri="{FF2B5EF4-FFF2-40B4-BE49-F238E27FC236}">
                    <a16:creationId xmlns:a16="http://schemas.microsoft.com/office/drawing/2014/main" id="{7F3FA0F5-267F-4D29-82E1-F72A24C4E96B}"/>
                  </a:ext>
                </a:extLst>
              </p:cNvPr>
              <p:cNvSpPr txBox="1">
                <a:spLocks noChangeArrowheads="1"/>
              </p:cNvSpPr>
              <p:nvPr/>
            </p:nvSpPr>
            <p:spPr bwMode="auto">
              <a:xfrm>
                <a:off x="9048768" y="7724319"/>
                <a:ext cx="5826312" cy="116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78386" tIns="89192" rIns="178386" bIns="89192">
                <a:spAutoFit/>
              </a:bodyPr>
              <a:lstStyle>
                <a:lvl1pPr defTabSz="1042988"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algn="ctr" defTabSz="1783718" rtl="1" eaLnBrk="1" fontAlgn="base" hangingPunct="1">
                  <a:spcBef>
                    <a:spcPct val="50000"/>
                  </a:spcBef>
                  <a:spcAft>
                    <a:spcPct val="0"/>
                  </a:spcAft>
                  <a:buClrTx/>
                  <a:buNone/>
                </a:pPr>
                <a:r>
                  <a:rPr lang="en-US" altLang="en-US" sz="3200" b="1" dirty="0">
                    <a:solidFill>
                      <a:srgbClr val="000000"/>
                    </a:solidFill>
                  </a:rPr>
                  <a:t>Community and family support</a:t>
                </a:r>
              </a:p>
            </p:txBody>
          </p:sp>
          <p:sp>
            <p:nvSpPr>
              <p:cNvPr id="52231" name="Rectangle 9">
                <a:extLst>
                  <a:ext uri="{FF2B5EF4-FFF2-40B4-BE49-F238E27FC236}">
                    <a16:creationId xmlns:a16="http://schemas.microsoft.com/office/drawing/2014/main" id="{19C340A6-553F-4C8F-9331-BE63688197C3}"/>
                  </a:ext>
                </a:extLst>
              </p:cNvPr>
              <p:cNvSpPr>
                <a:spLocks noChangeArrowheads="1"/>
              </p:cNvSpPr>
              <p:nvPr/>
            </p:nvSpPr>
            <p:spPr bwMode="auto">
              <a:xfrm>
                <a:off x="10804654" y="3093704"/>
                <a:ext cx="2036224" cy="121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algn="ctr" defTabSz="1783718" rtl="1" eaLnBrk="1" fontAlgn="base" hangingPunct="1">
                  <a:spcBef>
                    <a:spcPct val="0"/>
                  </a:spcBef>
                  <a:spcAft>
                    <a:spcPct val="0"/>
                  </a:spcAft>
                  <a:buClrTx/>
                  <a:buNone/>
                </a:pPr>
                <a:r>
                  <a:rPr lang="en-US" altLang="en-US" sz="3200" b="1">
                    <a:solidFill>
                      <a:srgbClr val="000000"/>
                    </a:solidFill>
                  </a:rPr>
                  <a:t>Clinical</a:t>
                </a:r>
              </a:p>
              <a:p>
                <a:pPr algn="ctr" defTabSz="1783718" rtl="1" eaLnBrk="1" fontAlgn="base" hangingPunct="1">
                  <a:spcBef>
                    <a:spcPct val="0"/>
                  </a:spcBef>
                  <a:spcAft>
                    <a:spcPct val="0"/>
                  </a:spcAft>
                  <a:buClrTx/>
                  <a:buNone/>
                </a:pPr>
                <a:r>
                  <a:rPr lang="en-US" altLang="en-US" sz="3200" b="1">
                    <a:solidFill>
                      <a:srgbClr val="000000"/>
                    </a:solidFill>
                  </a:rPr>
                  <a:t>services </a:t>
                </a:r>
                <a:endParaRPr lang="en-US" altLang="en-US" sz="3200">
                  <a:solidFill>
                    <a:srgbClr val="000000"/>
                  </a:solidFill>
                </a:endParaRPr>
              </a:p>
            </p:txBody>
          </p:sp>
          <p:sp>
            <p:nvSpPr>
              <p:cNvPr id="52232" name="Freeform 10">
                <a:extLst>
                  <a:ext uri="{FF2B5EF4-FFF2-40B4-BE49-F238E27FC236}">
                    <a16:creationId xmlns:a16="http://schemas.microsoft.com/office/drawing/2014/main" id="{442FC2CA-1315-4418-A901-20CD2961997D}"/>
                  </a:ext>
                </a:extLst>
              </p:cNvPr>
              <p:cNvSpPr>
                <a:spLocks/>
              </p:cNvSpPr>
              <p:nvPr/>
            </p:nvSpPr>
            <p:spPr bwMode="auto">
              <a:xfrm>
                <a:off x="8076115" y="4217701"/>
                <a:ext cx="7515022" cy="2752974"/>
              </a:xfrm>
              <a:custGeom>
                <a:avLst/>
                <a:gdLst>
                  <a:gd name="T0" fmla="*/ 0 w 3621"/>
                  <a:gd name="T1" fmla="*/ 2147483647 h 1408"/>
                  <a:gd name="T2" fmla="*/ 2147483647 w 3621"/>
                  <a:gd name="T3" fmla="*/ 0 h 1408"/>
                  <a:gd name="T4" fmla="*/ 2147483647 w 3621"/>
                  <a:gd name="T5" fmla="*/ 0 h 1408"/>
                  <a:gd name="T6" fmla="*/ 2147483647 w 3621"/>
                  <a:gd name="T7" fmla="*/ 2147483647 h 1408"/>
                  <a:gd name="T8" fmla="*/ 0 w 3621"/>
                  <a:gd name="T9" fmla="*/ 2147483647 h 1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1" h="1408">
                    <a:moveTo>
                      <a:pt x="0" y="1408"/>
                    </a:moveTo>
                    <a:lnTo>
                      <a:pt x="906" y="0"/>
                    </a:lnTo>
                    <a:lnTo>
                      <a:pt x="2715" y="0"/>
                    </a:lnTo>
                    <a:lnTo>
                      <a:pt x="3621" y="1408"/>
                    </a:lnTo>
                    <a:lnTo>
                      <a:pt x="0" y="1408"/>
                    </a:lnTo>
                    <a:close/>
                  </a:path>
                </a:pathLst>
              </a:cu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563806" rtl="1" fontAlgn="base">
                  <a:spcBef>
                    <a:spcPct val="0"/>
                  </a:spcBef>
                  <a:spcAft>
                    <a:spcPct val="0"/>
                  </a:spcAft>
                </a:pPr>
                <a:endParaRPr lang="en-US" sz="3200" b="1">
                  <a:solidFill>
                    <a:srgbClr val="000066"/>
                  </a:solidFill>
                  <a:latin typeface="Arial" panose="020B0604020202020204" pitchFamily="34" charset="0"/>
                  <a:cs typeface="Arial" panose="020B0604020202020204" pitchFamily="34" charset="0"/>
                </a:endParaRPr>
              </a:p>
            </p:txBody>
          </p:sp>
          <p:sp>
            <p:nvSpPr>
              <p:cNvPr id="52233" name="Freeform 11">
                <a:extLst>
                  <a:ext uri="{FF2B5EF4-FFF2-40B4-BE49-F238E27FC236}">
                    <a16:creationId xmlns:a16="http://schemas.microsoft.com/office/drawing/2014/main" id="{A62B9CE8-4A70-4B35-ACC8-8791C98BFDF5}"/>
                  </a:ext>
                </a:extLst>
              </p:cNvPr>
              <p:cNvSpPr>
                <a:spLocks/>
              </p:cNvSpPr>
              <p:nvPr/>
            </p:nvSpPr>
            <p:spPr bwMode="auto">
              <a:xfrm>
                <a:off x="8076115" y="4217701"/>
                <a:ext cx="7515022" cy="2752974"/>
              </a:xfrm>
              <a:custGeom>
                <a:avLst/>
                <a:gdLst>
                  <a:gd name="T0" fmla="*/ 0 w 3621"/>
                  <a:gd name="T1" fmla="*/ 2147483647 h 1408"/>
                  <a:gd name="T2" fmla="*/ 2147483647 w 3621"/>
                  <a:gd name="T3" fmla="*/ 0 h 1408"/>
                  <a:gd name="T4" fmla="*/ 2147483647 w 3621"/>
                  <a:gd name="T5" fmla="*/ 0 h 1408"/>
                  <a:gd name="T6" fmla="*/ 2147483647 w 3621"/>
                  <a:gd name="T7" fmla="*/ 2147483647 h 1408"/>
                  <a:gd name="T8" fmla="*/ 0 w 3621"/>
                  <a:gd name="T9" fmla="*/ 2147483647 h 1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1" h="1408">
                    <a:moveTo>
                      <a:pt x="0" y="1408"/>
                    </a:moveTo>
                    <a:lnTo>
                      <a:pt x="906" y="0"/>
                    </a:lnTo>
                    <a:lnTo>
                      <a:pt x="2715" y="0"/>
                    </a:lnTo>
                    <a:lnTo>
                      <a:pt x="3621" y="1408"/>
                    </a:lnTo>
                    <a:lnTo>
                      <a:pt x="0" y="1408"/>
                    </a:lnTo>
                    <a:close/>
                  </a:path>
                </a:pathLst>
              </a:custGeom>
              <a:solidFill>
                <a:srgbClr val="99CCFF"/>
              </a:solidFill>
              <a:ln w="3175">
                <a:solidFill>
                  <a:srgbClr val="000000"/>
                </a:solidFill>
                <a:prstDash val="solid"/>
                <a:round/>
                <a:headEnd/>
                <a:tailEnd/>
              </a:ln>
            </p:spPr>
            <p:txBody>
              <a:bodyPr/>
              <a:lstStyle/>
              <a:p>
                <a:pPr defTabSz="1563806" rtl="1" fontAlgn="base">
                  <a:spcBef>
                    <a:spcPct val="0"/>
                  </a:spcBef>
                  <a:spcAft>
                    <a:spcPct val="0"/>
                  </a:spcAft>
                </a:pPr>
                <a:endParaRPr lang="en-US" sz="3200" b="1">
                  <a:solidFill>
                    <a:srgbClr val="000066"/>
                  </a:solidFill>
                  <a:latin typeface="Arial" panose="020B0604020202020204" pitchFamily="34" charset="0"/>
                  <a:cs typeface="Arial" panose="020B0604020202020204" pitchFamily="34" charset="0"/>
                </a:endParaRPr>
              </a:p>
            </p:txBody>
          </p:sp>
          <p:sp>
            <p:nvSpPr>
              <p:cNvPr id="52234" name="Rectangle 12">
                <a:extLst>
                  <a:ext uri="{FF2B5EF4-FFF2-40B4-BE49-F238E27FC236}">
                    <a16:creationId xmlns:a16="http://schemas.microsoft.com/office/drawing/2014/main" id="{3CB9AB29-DAE3-4C00-B757-E65431697D76}"/>
                  </a:ext>
                </a:extLst>
              </p:cNvPr>
              <p:cNvSpPr>
                <a:spLocks noChangeArrowheads="1"/>
              </p:cNvSpPr>
              <p:nvPr/>
            </p:nvSpPr>
            <p:spPr bwMode="auto">
              <a:xfrm>
                <a:off x="9900172" y="5127612"/>
                <a:ext cx="4123504" cy="121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algn="ctr" defTabSz="1783718" rtl="1" eaLnBrk="1" fontAlgn="base" hangingPunct="1">
                  <a:spcBef>
                    <a:spcPct val="0"/>
                  </a:spcBef>
                  <a:spcAft>
                    <a:spcPct val="0"/>
                  </a:spcAft>
                  <a:buClrTx/>
                  <a:buNone/>
                </a:pPr>
                <a:r>
                  <a:rPr lang="en-US" altLang="en-US" sz="3200" b="1" dirty="0">
                    <a:solidFill>
                      <a:srgbClr val="000000"/>
                    </a:solidFill>
                  </a:rPr>
                  <a:t>Targeted psychosocial support</a:t>
                </a:r>
                <a:endParaRPr lang="en-US" altLang="en-US" sz="3200" dirty="0">
                  <a:solidFill>
                    <a:srgbClr val="000000"/>
                  </a:solidFill>
                </a:endParaRPr>
              </a:p>
            </p:txBody>
          </p:sp>
          <p:sp>
            <p:nvSpPr>
              <p:cNvPr id="52239" name="Rectangle 17">
                <a:extLst>
                  <a:ext uri="{FF2B5EF4-FFF2-40B4-BE49-F238E27FC236}">
                    <a16:creationId xmlns:a16="http://schemas.microsoft.com/office/drawing/2014/main" id="{389C9D6F-59F7-401D-9577-86B0C939C88E}"/>
                  </a:ext>
                </a:extLst>
              </p:cNvPr>
              <p:cNvSpPr>
                <a:spLocks noChangeArrowheads="1"/>
              </p:cNvSpPr>
              <p:nvPr/>
            </p:nvSpPr>
            <p:spPr bwMode="auto">
              <a:xfrm>
                <a:off x="9511669" y="10346730"/>
                <a:ext cx="4900510" cy="80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algn="ctr" defTabSz="1783718" rtl="1" eaLnBrk="1" fontAlgn="base" hangingPunct="1">
                  <a:spcBef>
                    <a:spcPct val="0"/>
                  </a:spcBef>
                  <a:spcAft>
                    <a:spcPct val="0"/>
                  </a:spcAft>
                  <a:buClrTx/>
                  <a:buNone/>
                </a:pPr>
                <a:r>
                  <a:rPr lang="en-GB" altLang="en-US" sz="3200" b="1" dirty="0">
                    <a:solidFill>
                      <a:srgbClr val="000000"/>
                    </a:solidFill>
                  </a:rPr>
                  <a:t>Social considerations in basic services and security</a:t>
                </a:r>
                <a:endParaRPr lang="en-US" altLang="en-US" sz="3200" dirty="0">
                  <a:solidFill>
                    <a:srgbClr val="000000"/>
                  </a:solidFill>
                </a:endParaRPr>
              </a:p>
            </p:txBody>
          </p:sp>
          <p:sp>
            <p:nvSpPr>
              <p:cNvPr id="52240" name="Text Box 18">
                <a:extLst>
                  <a:ext uri="{FF2B5EF4-FFF2-40B4-BE49-F238E27FC236}">
                    <a16:creationId xmlns:a16="http://schemas.microsoft.com/office/drawing/2014/main" id="{593DA8A1-9D38-42CF-9921-DF51FE629FA9}"/>
                  </a:ext>
                </a:extLst>
              </p:cNvPr>
              <p:cNvSpPr txBox="1">
                <a:spLocks noChangeArrowheads="1"/>
              </p:cNvSpPr>
              <p:nvPr/>
            </p:nvSpPr>
            <p:spPr bwMode="auto">
              <a:xfrm>
                <a:off x="1585780" y="10065732"/>
                <a:ext cx="6231045" cy="2180116"/>
              </a:xfrm>
              <a:prstGeom prst="rect">
                <a:avLst/>
              </a:prstGeom>
              <a:solidFill>
                <a:schemeClr val="accent3">
                  <a:lumMod val="95000"/>
                </a:schemeClr>
              </a:solidFill>
              <a:ln w="9525">
                <a:solidFill>
                  <a:srgbClr val="000000"/>
                </a:solidFill>
                <a:miter lim="800000"/>
                <a:headEnd/>
                <a:tailEnd/>
              </a:ln>
            </p:spPr>
            <p:txBody>
              <a:bodyPr lIns="178386" tIns="89192" rIns="178386" bIns="89192"/>
              <a:lstStyle>
                <a:lvl1pPr defTabSz="1042988"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defTabSz="1783718" rtl="1" eaLnBrk="1" fontAlgn="base" hangingPunct="1">
                  <a:spcBef>
                    <a:spcPct val="0"/>
                  </a:spcBef>
                  <a:spcAft>
                    <a:spcPct val="0"/>
                  </a:spcAft>
                  <a:buClrTx/>
                  <a:buNone/>
                </a:pPr>
                <a:r>
                  <a:rPr lang="en-US" altLang="en-US" sz="3200" b="1" dirty="0">
                    <a:latin typeface="Times New Roman" panose="02020603050405020304" pitchFamily="18" charset="0"/>
                  </a:rPr>
                  <a:t>Advocacy for good humanitarian practice: basic services that are safe, socially appropriate</a:t>
                </a:r>
                <a:br>
                  <a:rPr lang="en-US" altLang="en-US" sz="3200" b="1" dirty="0">
                    <a:latin typeface="Times New Roman" panose="02020603050405020304" pitchFamily="18" charset="0"/>
                  </a:rPr>
                </a:br>
                <a:r>
                  <a:rPr lang="en-US" altLang="en-US" sz="3200" b="1" dirty="0">
                    <a:latin typeface="Times New Roman" panose="02020603050405020304" pitchFamily="18" charset="0"/>
                  </a:rPr>
                  <a:t>and that protect dignity</a:t>
                </a:r>
                <a:endParaRPr lang="en-US" altLang="en-US" sz="3200" b="1" dirty="0"/>
              </a:p>
            </p:txBody>
          </p:sp>
          <p:sp>
            <p:nvSpPr>
              <p:cNvPr id="52241" name="Text Box 19">
                <a:extLst>
                  <a:ext uri="{FF2B5EF4-FFF2-40B4-BE49-F238E27FC236}">
                    <a16:creationId xmlns:a16="http://schemas.microsoft.com/office/drawing/2014/main" id="{25031E26-1141-4D8B-A52F-A600F75CB8A9}"/>
                  </a:ext>
                </a:extLst>
              </p:cNvPr>
              <p:cNvSpPr txBox="1">
                <a:spLocks noChangeArrowheads="1"/>
              </p:cNvSpPr>
              <p:nvPr/>
            </p:nvSpPr>
            <p:spPr bwMode="auto">
              <a:xfrm>
                <a:off x="1585780" y="7698843"/>
                <a:ext cx="6231045" cy="1555676"/>
              </a:xfrm>
              <a:prstGeom prst="rect">
                <a:avLst/>
              </a:prstGeom>
              <a:solidFill>
                <a:schemeClr val="accent3">
                  <a:lumMod val="95000"/>
                </a:schemeClr>
              </a:solidFill>
              <a:ln w="9525">
                <a:solidFill>
                  <a:srgbClr val="000000"/>
                </a:solidFill>
                <a:miter lim="800000"/>
                <a:headEnd/>
                <a:tailEnd/>
              </a:ln>
            </p:spPr>
            <p:txBody>
              <a:bodyPr lIns="178386" tIns="89192" rIns="178386" bIns="89192"/>
              <a:lstStyle>
                <a:lvl1pPr defTabSz="1042988"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defTabSz="1783718" rtl="1" eaLnBrk="1" fontAlgn="base" hangingPunct="1">
                  <a:spcBef>
                    <a:spcPct val="0"/>
                  </a:spcBef>
                  <a:spcAft>
                    <a:spcPct val="0"/>
                  </a:spcAft>
                  <a:buClrTx/>
                  <a:buNone/>
                </a:pPr>
                <a:r>
                  <a:rPr lang="en-GB" altLang="en-US" sz="3200" b="1" dirty="0">
                    <a:latin typeface="Times New Roman" panose="02020603050405020304" pitchFamily="18" charset="0"/>
                  </a:rPr>
                  <a:t>Activating social networks, linking with community leaders and support groups</a:t>
                </a:r>
                <a:endParaRPr lang="en-US" altLang="en-US" sz="3200" b="1" dirty="0">
                  <a:latin typeface="Times New Roman" panose="02020603050405020304" pitchFamily="18" charset="0"/>
                </a:endParaRPr>
              </a:p>
            </p:txBody>
          </p:sp>
          <p:sp>
            <p:nvSpPr>
              <p:cNvPr id="52242" name="Text Box 20">
                <a:extLst>
                  <a:ext uri="{FF2B5EF4-FFF2-40B4-BE49-F238E27FC236}">
                    <a16:creationId xmlns:a16="http://schemas.microsoft.com/office/drawing/2014/main" id="{A3021DE8-A527-4CF6-A925-570FB04A5B4E}"/>
                  </a:ext>
                </a:extLst>
              </p:cNvPr>
              <p:cNvSpPr txBox="1">
                <a:spLocks noChangeArrowheads="1"/>
              </p:cNvSpPr>
              <p:nvPr/>
            </p:nvSpPr>
            <p:spPr bwMode="auto">
              <a:xfrm>
                <a:off x="1585780" y="5049832"/>
                <a:ext cx="7949955" cy="2012481"/>
              </a:xfrm>
              <a:prstGeom prst="rect">
                <a:avLst/>
              </a:prstGeom>
              <a:solidFill>
                <a:schemeClr val="accent3">
                  <a:lumMod val="95000"/>
                </a:schemeClr>
              </a:solidFill>
              <a:ln w="9525">
                <a:solidFill>
                  <a:srgbClr val="000000"/>
                </a:solidFill>
                <a:miter lim="800000"/>
                <a:headEnd/>
                <a:tailEnd/>
              </a:ln>
            </p:spPr>
            <p:txBody>
              <a:bodyPr lIns="178386" tIns="89192" rIns="178386" bIns="89192"/>
              <a:lstStyle>
                <a:lvl1pPr defTabSz="1042988"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defTabSz="1783718" rtl="1" eaLnBrk="1" fontAlgn="base" hangingPunct="1">
                  <a:spcBef>
                    <a:spcPct val="0"/>
                  </a:spcBef>
                  <a:spcAft>
                    <a:spcPct val="0"/>
                  </a:spcAft>
                  <a:buClrTx/>
                  <a:buNone/>
                </a:pPr>
                <a:r>
                  <a:rPr lang="en-GB" altLang="en-US" sz="3200" b="1" dirty="0">
                    <a:latin typeface="Times New Roman" panose="02020603050405020304" pitchFamily="18" charset="0"/>
                  </a:rPr>
                  <a:t>Basic emotional and practical</a:t>
                </a:r>
                <a:br>
                  <a:rPr lang="en-GB" altLang="en-US" sz="3200" b="1" dirty="0">
                    <a:latin typeface="Times New Roman" panose="02020603050405020304" pitchFamily="18" charset="0"/>
                  </a:rPr>
                </a:br>
                <a:r>
                  <a:rPr lang="en-GB" altLang="en-US" sz="3200" b="1" dirty="0">
                    <a:latin typeface="Times New Roman" panose="02020603050405020304" pitchFamily="18" charset="0"/>
                  </a:rPr>
                  <a:t>support to vulnerable groups, selected individuals and families by health care professionals</a:t>
                </a:r>
                <a:endParaRPr lang="en-US" altLang="en-US" sz="3200" b="1" dirty="0"/>
              </a:p>
            </p:txBody>
          </p:sp>
          <p:sp>
            <p:nvSpPr>
              <p:cNvPr id="52243" name="Text Box 21">
                <a:extLst>
                  <a:ext uri="{FF2B5EF4-FFF2-40B4-BE49-F238E27FC236}">
                    <a16:creationId xmlns:a16="http://schemas.microsoft.com/office/drawing/2014/main" id="{20BFD332-9629-4F9E-9A4E-AC9048F653F5}"/>
                  </a:ext>
                </a:extLst>
              </p:cNvPr>
              <p:cNvSpPr txBox="1">
                <a:spLocks noChangeArrowheads="1"/>
              </p:cNvSpPr>
              <p:nvPr/>
            </p:nvSpPr>
            <p:spPr bwMode="auto">
              <a:xfrm>
                <a:off x="1585780" y="2779440"/>
                <a:ext cx="8706275" cy="1346622"/>
              </a:xfrm>
              <a:prstGeom prst="rect">
                <a:avLst/>
              </a:prstGeom>
              <a:solidFill>
                <a:schemeClr val="accent3">
                  <a:lumMod val="95000"/>
                </a:schemeClr>
              </a:solidFill>
              <a:ln w="9525">
                <a:solidFill>
                  <a:srgbClr val="000000"/>
                </a:solidFill>
                <a:miter lim="800000"/>
                <a:headEnd/>
                <a:tailEnd/>
              </a:ln>
            </p:spPr>
            <p:txBody>
              <a:bodyPr lIns="178386" tIns="89192" rIns="178386" bIns="89192"/>
              <a:lstStyle>
                <a:lvl1pPr defTabSz="1042988"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defTabSz="1783718" rtl="1" eaLnBrk="1" fontAlgn="base" hangingPunct="1">
                  <a:spcBef>
                    <a:spcPct val="0"/>
                  </a:spcBef>
                  <a:spcAft>
                    <a:spcPct val="0"/>
                  </a:spcAft>
                  <a:buClrTx/>
                  <a:buNone/>
                </a:pPr>
                <a:r>
                  <a:rPr lang="en-US" altLang="en-US" sz="3200" b="1" dirty="0">
                    <a:latin typeface="Times New Roman" panose="02020603050405020304" pitchFamily="18" charset="0"/>
                  </a:rPr>
                  <a:t>Clinical mental health care by psychiatrists or primary health care specialists</a:t>
                </a:r>
                <a:endParaRPr lang="en-US" altLang="en-US" sz="3200" b="1" dirty="0"/>
              </a:p>
            </p:txBody>
          </p:sp>
        </p:grpSp>
      </p:grpSp>
      <p:sp>
        <p:nvSpPr>
          <p:cNvPr id="52244" name="Rectangle 2">
            <a:extLst>
              <a:ext uri="{FF2B5EF4-FFF2-40B4-BE49-F238E27FC236}">
                <a16:creationId xmlns:a16="http://schemas.microsoft.com/office/drawing/2014/main" id="{9C1A6CD5-227F-4B28-BAE1-A8FDA15CA683}"/>
              </a:ext>
            </a:extLst>
          </p:cNvPr>
          <p:cNvSpPr>
            <a:spLocks noChangeArrowheads="1"/>
          </p:cNvSpPr>
          <p:nvPr/>
        </p:nvSpPr>
        <p:spPr bwMode="auto">
          <a:xfrm>
            <a:off x="1489166" y="-687"/>
            <a:ext cx="21423085" cy="2155682"/>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178386" tIns="89192" rIns="178386" bIns="89192" anchor="ctr"/>
          <a:lstStyle>
            <a:lvl1pPr defTabSz="1042988"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algn="ctr" defTabSz="1783718" rtl="1" eaLnBrk="1" fontAlgn="base" hangingPunct="1">
              <a:spcBef>
                <a:spcPct val="0"/>
              </a:spcBef>
              <a:spcAft>
                <a:spcPct val="0"/>
              </a:spcAft>
              <a:buClrTx/>
              <a:buNone/>
            </a:pPr>
            <a:r>
              <a:rPr lang="en-GB" altLang="en-US" sz="7000" b="1" dirty="0">
                <a:solidFill>
                  <a:srgbClr val="3C59D4"/>
                </a:solidFill>
              </a:rPr>
              <a:t>Intervention pyramid (IASC 2007)</a:t>
            </a:r>
            <a:endParaRPr lang="en-US" altLang="en-US" sz="7000" b="1" dirty="0">
              <a:solidFill>
                <a:srgbClr val="3C59D4"/>
              </a:solidFill>
            </a:endParaRPr>
          </a:p>
        </p:txBody>
      </p:sp>
      <p:pic>
        <p:nvPicPr>
          <p:cNvPr id="23" name="Picture 7" descr="Cover page IASCGuidelines_MHPSS (June 15 2007 for printer) (2)">
            <a:extLst>
              <a:ext uri="{FF2B5EF4-FFF2-40B4-BE49-F238E27FC236}">
                <a16:creationId xmlns:a16="http://schemas.microsoft.com/office/drawing/2014/main" id="{9DC198CF-9A1A-4FA0-B396-5EE0C96EEDA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55966" y="3163130"/>
            <a:ext cx="4944012" cy="6898106"/>
          </a:xfrm>
          <a:prstGeom prst="rect">
            <a:avLst/>
          </a:prstGeom>
          <a:noFill/>
          <a:ln w="31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pic>
        <p:nvPicPr>
          <p:cNvPr id="21" name="Picture 20">
            <a:extLst>
              <a:ext uri="{FF2B5EF4-FFF2-40B4-BE49-F238E27FC236}">
                <a16:creationId xmlns:a16="http://schemas.microsoft.com/office/drawing/2014/main" id="{EA013878-BF67-4EA3-A112-69B6073381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31602" y="12091013"/>
            <a:ext cx="3699740" cy="1132386"/>
          </a:xfrm>
          <a:prstGeom prst="rect">
            <a:avLst/>
          </a:prstGeom>
          <a:solidFill>
            <a:schemeClr val="bg1"/>
          </a:solidFill>
        </p:spPr>
      </p:pic>
    </p:spTree>
    <p:extLst>
      <p:ext uri="{BB962C8B-B14F-4D97-AF65-F5344CB8AC3E}">
        <p14:creationId xmlns:p14="http://schemas.microsoft.com/office/powerpoint/2010/main" val="175559683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44BBC-E532-4214-82A2-875D75051D4F}"/>
              </a:ext>
            </a:extLst>
          </p:cNvPr>
          <p:cNvSpPr>
            <a:spLocks noGrp="1"/>
          </p:cNvSpPr>
          <p:nvPr>
            <p:ph type="title"/>
          </p:nvPr>
        </p:nvSpPr>
        <p:spPr>
          <a:xfrm>
            <a:off x="655882" y="1676545"/>
            <a:ext cx="13814958" cy="2294564"/>
          </a:xfrm>
        </p:spPr>
        <p:txBody>
          <a:bodyPr>
            <a:noAutofit/>
          </a:bodyPr>
          <a:lstStyle/>
          <a:p>
            <a:pPr>
              <a:lnSpc>
                <a:spcPct val="90000"/>
              </a:lnSpc>
            </a:pPr>
            <a:r>
              <a:rPr lang="en-US" sz="5500" b="1" dirty="0">
                <a:solidFill>
                  <a:srgbClr val="3C59D4"/>
                </a:solidFill>
              </a:rPr>
              <a:t>Integration of MHPS approach in nuclear emergencies preparedness and response (EPR)</a:t>
            </a:r>
            <a:br>
              <a:rPr lang="en-US" sz="5500" b="1" dirty="0">
                <a:solidFill>
                  <a:srgbClr val="3C59D4"/>
                </a:solidFill>
              </a:rPr>
            </a:br>
            <a:endParaRPr lang="en-US" sz="5500" b="1" dirty="0">
              <a:solidFill>
                <a:srgbClr val="3C59D4"/>
              </a:solidFill>
            </a:endParaRPr>
          </a:p>
        </p:txBody>
      </p:sp>
      <p:sp>
        <p:nvSpPr>
          <p:cNvPr id="3" name="Content Placeholder 2">
            <a:extLst>
              <a:ext uri="{FF2B5EF4-FFF2-40B4-BE49-F238E27FC236}">
                <a16:creationId xmlns:a16="http://schemas.microsoft.com/office/drawing/2014/main" id="{DCF639BC-2636-48CC-8666-93C2D44C459F}"/>
              </a:ext>
            </a:extLst>
          </p:cNvPr>
          <p:cNvSpPr>
            <a:spLocks noGrp="1"/>
          </p:cNvSpPr>
          <p:nvPr>
            <p:ph idx="1"/>
          </p:nvPr>
        </p:nvSpPr>
        <p:spPr>
          <a:xfrm>
            <a:off x="655882" y="3265713"/>
            <a:ext cx="13814956" cy="8790037"/>
          </a:xfrm>
        </p:spPr>
        <p:txBody>
          <a:bodyPr>
            <a:noAutofit/>
          </a:bodyPr>
          <a:lstStyle/>
          <a:p>
            <a:pPr marL="0" indent="0">
              <a:lnSpc>
                <a:spcPct val="90000"/>
              </a:lnSpc>
              <a:buNone/>
            </a:pPr>
            <a:r>
              <a:rPr lang="en-US" sz="5000" cap="small" dirty="0">
                <a:solidFill>
                  <a:srgbClr val="375067"/>
                </a:solidFill>
                <a:highlight>
                  <a:srgbClr val="FFFF00"/>
                </a:highlight>
              </a:rPr>
              <a:t>preparedness</a:t>
            </a:r>
            <a:endParaRPr lang="en-US" sz="5000" u="sng" dirty="0">
              <a:solidFill>
                <a:srgbClr val="375067"/>
              </a:solidFill>
              <a:highlight>
                <a:srgbClr val="FFFF00"/>
              </a:highlight>
              <a:latin typeface="+mj-lt"/>
              <a:ea typeface="+mj-ea"/>
              <a:cs typeface="+mj-cs"/>
            </a:endParaRPr>
          </a:p>
          <a:p>
            <a:pPr>
              <a:lnSpc>
                <a:spcPct val="90000"/>
              </a:lnSpc>
              <a:buFont typeface="Wingdings" panose="05000000000000000000" pitchFamily="2" charset="2"/>
              <a:buChar char="§"/>
            </a:pPr>
            <a:r>
              <a:rPr lang="en-US" sz="5000" dirty="0">
                <a:solidFill>
                  <a:srgbClr val="375067"/>
                </a:solidFill>
              </a:rPr>
              <a:t>Public mental health policy and mapping of existing resources</a:t>
            </a:r>
          </a:p>
          <a:p>
            <a:pPr>
              <a:lnSpc>
                <a:spcPct val="90000"/>
              </a:lnSpc>
              <a:buFont typeface="Wingdings" panose="05000000000000000000" pitchFamily="2" charset="2"/>
              <a:buChar char="§"/>
            </a:pPr>
            <a:r>
              <a:rPr lang="en-US" sz="5000" dirty="0">
                <a:solidFill>
                  <a:srgbClr val="375067"/>
                </a:solidFill>
              </a:rPr>
              <a:t>Risks and vulnerability analysis </a:t>
            </a:r>
          </a:p>
          <a:p>
            <a:pPr>
              <a:lnSpc>
                <a:spcPct val="90000"/>
              </a:lnSpc>
              <a:buFont typeface="Wingdings" panose="05000000000000000000" pitchFamily="2" charset="2"/>
              <a:buChar char="§"/>
            </a:pPr>
            <a:r>
              <a:rPr lang="en-US" sz="5000" dirty="0">
                <a:solidFill>
                  <a:srgbClr val="375067"/>
                </a:solidFill>
              </a:rPr>
              <a:t>Coordination plan</a:t>
            </a:r>
          </a:p>
          <a:p>
            <a:pPr>
              <a:lnSpc>
                <a:spcPct val="90000"/>
              </a:lnSpc>
              <a:buFont typeface="Wingdings" panose="05000000000000000000" pitchFamily="2" charset="2"/>
              <a:buChar char="§"/>
            </a:pPr>
            <a:r>
              <a:rPr lang="en-US" sz="5000" dirty="0">
                <a:solidFill>
                  <a:srgbClr val="375067"/>
                </a:solidFill>
              </a:rPr>
              <a:t>Development of a MHPSS protocols and contingency plan for emergencies and disasters</a:t>
            </a:r>
          </a:p>
          <a:p>
            <a:pPr>
              <a:lnSpc>
                <a:spcPct val="90000"/>
              </a:lnSpc>
              <a:buFont typeface="Wingdings" panose="05000000000000000000" pitchFamily="2" charset="2"/>
              <a:buChar char="§"/>
            </a:pPr>
            <a:r>
              <a:rPr lang="en-US" sz="5000" dirty="0">
                <a:solidFill>
                  <a:srgbClr val="375067"/>
                </a:solidFill>
              </a:rPr>
              <a:t>Prepare for needs assessments, monitoring, and evaluation of response</a:t>
            </a:r>
          </a:p>
          <a:p>
            <a:pPr>
              <a:lnSpc>
                <a:spcPct val="90000"/>
              </a:lnSpc>
              <a:buFont typeface="Wingdings" panose="05000000000000000000" pitchFamily="2" charset="2"/>
              <a:buChar char="§"/>
            </a:pPr>
            <a:r>
              <a:rPr lang="en-US" sz="5000" dirty="0">
                <a:solidFill>
                  <a:srgbClr val="375067"/>
                </a:solidFill>
              </a:rPr>
              <a:t>Human resource management and staff support</a:t>
            </a:r>
          </a:p>
          <a:p>
            <a:pPr>
              <a:lnSpc>
                <a:spcPct val="90000"/>
              </a:lnSpc>
              <a:buFont typeface="Wingdings" panose="05000000000000000000" pitchFamily="2" charset="2"/>
              <a:buChar char="§"/>
            </a:pPr>
            <a:r>
              <a:rPr lang="en-US" sz="5000" dirty="0">
                <a:solidFill>
                  <a:srgbClr val="375067"/>
                </a:solidFill>
              </a:rPr>
              <a:t>Develop a communication strategy; including a media and a social media outreach strategy  </a:t>
            </a:r>
          </a:p>
        </p:txBody>
      </p:sp>
      <p:pic>
        <p:nvPicPr>
          <p:cNvPr id="4" name="Picture 7" descr="Cover page IASCGuidelines_MHPSS (June 15 2007 for printer) (2)">
            <a:extLst>
              <a:ext uri="{FF2B5EF4-FFF2-40B4-BE49-F238E27FC236}">
                <a16:creationId xmlns:a16="http://schemas.microsoft.com/office/drawing/2014/main" id="{2DC8B517-4416-4391-8172-CA9167216BA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5112816" y="10"/>
            <a:ext cx="9271182" cy="13715990"/>
          </a:xfrm>
          <a:prstGeom prst="rect">
            <a:avLst/>
          </a:prstGeom>
          <a:noFill/>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pic>
        <p:nvPicPr>
          <p:cNvPr id="5" name="Picture 4">
            <a:extLst>
              <a:ext uri="{FF2B5EF4-FFF2-40B4-BE49-F238E27FC236}">
                <a16:creationId xmlns:a16="http://schemas.microsoft.com/office/drawing/2014/main" id="{B49895A6-0E95-48AA-A376-27CA86D8A3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634" y="140895"/>
            <a:ext cx="3699740" cy="1132386"/>
          </a:xfrm>
          <a:prstGeom prst="rect">
            <a:avLst/>
          </a:prstGeom>
          <a:solidFill>
            <a:schemeClr val="bg1"/>
          </a:solidFill>
        </p:spPr>
      </p:pic>
    </p:spTree>
    <p:extLst>
      <p:ext uri="{BB962C8B-B14F-4D97-AF65-F5344CB8AC3E}">
        <p14:creationId xmlns:p14="http://schemas.microsoft.com/office/powerpoint/2010/main" val="3731611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F639BC-2636-48CC-8666-93C2D44C459F}"/>
              </a:ext>
            </a:extLst>
          </p:cNvPr>
          <p:cNvSpPr>
            <a:spLocks noGrp="1"/>
          </p:cNvSpPr>
          <p:nvPr>
            <p:ph idx="1"/>
          </p:nvPr>
        </p:nvSpPr>
        <p:spPr>
          <a:xfrm>
            <a:off x="655882" y="3840479"/>
            <a:ext cx="13814956" cy="9248503"/>
          </a:xfrm>
        </p:spPr>
        <p:txBody>
          <a:bodyPr vert="horz" lIns="91440" tIns="45720" rIns="91440" bIns="45720" rtlCol="0">
            <a:normAutofit/>
          </a:bodyPr>
          <a:lstStyle/>
          <a:p>
            <a:pPr marL="0" indent="0" defTabSz="914400">
              <a:lnSpc>
                <a:spcPct val="90000"/>
              </a:lnSpc>
              <a:buNone/>
            </a:pPr>
            <a:r>
              <a:rPr lang="en-US" sz="5200" cap="small" dirty="0">
                <a:solidFill>
                  <a:srgbClr val="375067"/>
                </a:solidFill>
                <a:highlight>
                  <a:srgbClr val="FFFF00"/>
                </a:highlight>
              </a:rPr>
              <a:t>Emergency Phase</a:t>
            </a:r>
          </a:p>
          <a:p>
            <a:pPr indent="-228600" defTabSz="914400">
              <a:lnSpc>
                <a:spcPct val="90000"/>
              </a:lnSpc>
            </a:pPr>
            <a:r>
              <a:rPr lang="en-US" sz="5200" dirty="0">
                <a:solidFill>
                  <a:srgbClr val="375067"/>
                </a:solidFill>
              </a:rPr>
              <a:t> Communication and coordination between responding parties</a:t>
            </a:r>
          </a:p>
          <a:p>
            <a:pPr indent="-228600" defTabSz="914400">
              <a:lnSpc>
                <a:spcPct val="90000"/>
              </a:lnSpc>
            </a:pPr>
            <a:r>
              <a:rPr lang="en-US" sz="5200" dirty="0">
                <a:solidFill>
                  <a:srgbClr val="375067"/>
                </a:solidFill>
              </a:rPr>
              <a:t> Emergency risk communication</a:t>
            </a:r>
          </a:p>
          <a:p>
            <a:pPr indent="-228600" defTabSz="914400">
              <a:lnSpc>
                <a:spcPct val="90000"/>
              </a:lnSpc>
            </a:pPr>
            <a:r>
              <a:rPr lang="en-US" sz="5200" dirty="0">
                <a:solidFill>
                  <a:srgbClr val="375067"/>
                </a:solidFill>
              </a:rPr>
              <a:t> Support to evacuated and over-exposed</a:t>
            </a:r>
          </a:p>
          <a:p>
            <a:pPr indent="-228600" defTabSz="914400">
              <a:lnSpc>
                <a:spcPct val="90000"/>
              </a:lnSpc>
            </a:pPr>
            <a:r>
              <a:rPr lang="en-US" sz="5200" dirty="0">
                <a:solidFill>
                  <a:srgbClr val="375067"/>
                </a:solidFill>
              </a:rPr>
              <a:t> Arrangements for safe mourning for deceased (and for managing contaminated remains)</a:t>
            </a:r>
          </a:p>
          <a:p>
            <a:pPr indent="-228600" defTabSz="914400">
              <a:lnSpc>
                <a:spcPct val="90000"/>
              </a:lnSpc>
            </a:pPr>
            <a:r>
              <a:rPr lang="en-US" sz="5200" dirty="0">
                <a:solidFill>
                  <a:srgbClr val="375067"/>
                </a:solidFill>
              </a:rPr>
              <a:t> Community intervention and mobilization</a:t>
            </a:r>
          </a:p>
          <a:p>
            <a:pPr indent="-228600" defTabSz="914400">
              <a:lnSpc>
                <a:spcPct val="90000"/>
              </a:lnSpc>
            </a:pPr>
            <a:r>
              <a:rPr lang="en-US" sz="5200" dirty="0">
                <a:solidFill>
                  <a:srgbClr val="375067"/>
                </a:solidFill>
              </a:rPr>
              <a:t> Mental health interventions</a:t>
            </a:r>
          </a:p>
          <a:p>
            <a:pPr indent="-228600" defTabSz="914400">
              <a:lnSpc>
                <a:spcPct val="90000"/>
              </a:lnSpc>
            </a:pPr>
            <a:r>
              <a:rPr lang="en-US" sz="5200" dirty="0">
                <a:solidFill>
                  <a:srgbClr val="375067"/>
                </a:solidFill>
              </a:rPr>
              <a:t> MHPS for emergency responders</a:t>
            </a:r>
          </a:p>
        </p:txBody>
      </p:sp>
      <p:pic>
        <p:nvPicPr>
          <p:cNvPr id="4" name="Picture 7" descr="Cover page IASCGuidelines_MHPSS (June 15 2007 for printer) (2)">
            <a:extLst>
              <a:ext uri="{FF2B5EF4-FFF2-40B4-BE49-F238E27FC236}">
                <a16:creationId xmlns:a16="http://schemas.microsoft.com/office/drawing/2014/main" id="{0DD5293F-0CA6-4A16-988E-FF619FB295A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5112816" y="10"/>
            <a:ext cx="9271182" cy="13715990"/>
          </a:xfrm>
          <a:prstGeom prst="rect">
            <a:avLst/>
          </a:prstGeom>
          <a:noFill/>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pic>
        <p:nvPicPr>
          <p:cNvPr id="6" name="Picture 5">
            <a:extLst>
              <a:ext uri="{FF2B5EF4-FFF2-40B4-BE49-F238E27FC236}">
                <a16:creationId xmlns:a16="http://schemas.microsoft.com/office/drawing/2014/main" id="{9DF469D8-D2D0-4666-B340-4A1EC09D84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634" y="172426"/>
            <a:ext cx="3699740" cy="1132386"/>
          </a:xfrm>
          <a:prstGeom prst="rect">
            <a:avLst/>
          </a:prstGeom>
          <a:solidFill>
            <a:schemeClr val="bg1"/>
          </a:solidFill>
        </p:spPr>
      </p:pic>
      <p:sp>
        <p:nvSpPr>
          <p:cNvPr id="8" name="Title 1">
            <a:extLst>
              <a:ext uri="{FF2B5EF4-FFF2-40B4-BE49-F238E27FC236}">
                <a16:creationId xmlns:a16="http://schemas.microsoft.com/office/drawing/2014/main" id="{7428152B-303B-4B9F-91C3-C202F7BA958B}"/>
              </a:ext>
            </a:extLst>
          </p:cNvPr>
          <p:cNvSpPr>
            <a:spLocks noGrp="1"/>
          </p:cNvSpPr>
          <p:nvPr>
            <p:ph type="title"/>
          </p:nvPr>
        </p:nvSpPr>
        <p:spPr>
          <a:xfrm>
            <a:off x="655882" y="1676545"/>
            <a:ext cx="13814958" cy="2294564"/>
          </a:xfrm>
        </p:spPr>
        <p:txBody>
          <a:bodyPr>
            <a:noAutofit/>
          </a:bodyPr>
          <a:lstStyle/>
          <a:p>
            <a:pPr>
              <a:lnSpc>
                <a:spcPct val="90000"/>
              </a:lnSpc>
            </a:pPr>
            <a:r>
              <a:rPr lang="en-US" sz="5500" b="1" dirty="0">
                <a:solidFill>
                  <a:srgbClr val="3C59D4"/>
                </a:solidFill>
              </a:rPr>
              <a:t>Integration of MHPS approach in nuclear emergencies preparedness and response (EPR)</a:t>
            </a:r>
            <a:br>
              <a:rPr lang="en-US" sz="5500" b="1" dirty="0">
                <a:solidFill>
                  <a:srgbClr val="3C59D4"/>
                </a:solidFill>
              </a:rPr>
            </a:br>
            <a:endParaRPr lang="en-US" sz="5500" b="1" dirty="0">
              <a:solidFill>
                <a:srgbClr val="3C59D4"/>
              </a:solidFill>
            </a:endParaRPr>
          </a:p>
        </p:txBody>
      </p:sp>
    </p:spTree>
    <p:extLst>
      <p:ext uri="{BB962C8B-B14F-4D97-AF65-F5344CB8AC3E}">
        <p14:creationId xmlns:p14="http://schemas.microsoft.com/office/powerpoint/2010/main" val="1425632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F639BC-2636-48CC-8666-93C2D44C459F}"/>
              </a:ext>
            </a:extLst>
          </p:cNvPr>
          <p:cNvSpPr>
            <a:spLocks noGrp="1"/>
          </p:cNvSpPr>
          <p:nvPr>
            <p:ph idx="1"/>
          </p:nvPr>
        </p:nvSpPr>
        <p:spPr>
          <a:xfrm>
            <a:off x="655879" y="4049486"/>
            <a:ext cx="14261903" cy="8398152"/>
          </a:xfrm>
        </p:spPr>
        <p:txBody>
          <a:bodyPr vert="horz" lIns="91440" tIns="45720" rIns="91440" bIns="45720" rtlCol="0">
            <a:normAutofit/>
          </a:bodyPr>
          <a:lstStyle/>
          <a:p>
            <a:pPr marL="0" indent="0" defTabSz="914400">
              <a:lnSpc>
                <a:spcPct val="90000"/>
              </a:lnSpc>
              <a:buNone/>
            </a:pPr>
            <a:r>
              <a:rPr lang="en-US" sz="5400" cap="small" dirty="0">
                <a:solidFill>
                  <a:srgbClr val="2B3863"/>
                </a:solidFill>
                <a:highlight>
                  <a:srgbClr val="FFFF00"/>
                </a:highlight>
              </a:rPr>
              <a:t>Post Emergency Phase - Community Interventions</a:t>
            </a:r>
          </a:p>
          <a:p>
            <a:pPr indent="-228600" defTabSz="914400">
              <a:lnSpc>
                <a:spcPct val="90000"/>
              </a:lnSpc>
            </a:pPr>
            <a:r>
              <a:rPr lang="en-US" sz="5400" dirty="0">
                <a:solidFill>
                  <a:srgbClr val="2B3863"/>
                </a:solidFill>
              </a:rPr>
              <a:t> Self help groups</a:t>
            </a:r>
          </a:p>
          <a:p>
            <a:pPr indent="-228600" defTabSz="914400">
              <a:lnSpc>
                <a:spcPct val="90000"/>
              </a:lnSpc>
            </a:pPr>
            <a:r>
              <a:rPr lang="en-US" sz="5400" dirty="0">
                <a:solidFill>
                  <a:srgbClr val="2B3863"/>
                </a:solidFill>
              </a:rPr>
              <a:t> Community coping strategies</a:t>
            </a:r>
          </a:p>
          <a:p>
            <a:pPr indent="-228600" defTabSz="914400">
              <a:lnSpc>
                <a:spcPct val="90000"/>
              </a:lnSpc>
            </a:pPr>
            <a:r>
              <a:rPr lang="en-US" sz="5400" dirty="0">
                <a:solidFill>
                  <a:srgbClr val="2B3863"/>
                </a:solidFill>
              </a:rPr>
              <a:t> Rebuilding trust in social structures</a:t>
            </a:r>
          </a:p>
          <a:p>
            <a:pPr indent="-228600" defTabSz="914400">
              <a:lnSpc>
                <a:spcPct val="90000"/>
              </a:lnSpc>
            </a:pPr>
            <a:r>
              <a:rPr lang="en-US" sz="5400" dirty="0">
                <a:solidFill>
                  <a:srgbClr val="2B3863"/>
                </a:solidFill>
              </a:rPr>
              <a:t> Re-establishing cultural and religious events</a:t>
            </a:r>
          </a:p>
          <a:p>
            <a:pPr indent="-228600" defTabSz="914400">
              <a:lnSpc>
                <a:spcPct val="90000"/>
              </a:lnSpc>
            </a:pPr>
            <a:r>
              <a:rPr lang="en-US" sz="5400" dirty="0">
                <a:solidFill>
                  <a:srgbClr val="2B3863"/>
                </a:solidFill>
              </a:rPr>
              <a:t> Help to families and children to understand the risks</a:t>
            </a:r>
          </a:p>
          <a:p>
            <a:pPr indent="-228600" defTabSz="914400">
              <a:lnSpc>
                <a:spcPct val="90000"/>
              </a:lnSpc>
            </a:pPr>
            <a:r>
              <a:rPr lang="en-US" sz="5400" dirty="0">
                <a:solidFill>
                  <a:srgbClr val="2B3863"/>
                </a:solidFill>
              </a:rPr>
              <a:t> Individual case management </a:t>
            </a:r>
          </a:p>
          <a:p>
            <a:pPr indent="-228600" defTabSz="914400">
              <a:lnSpc>
                <a:spcPct val="90000"/>
              </a:lnSpc>
            </a:pPr>
            <a:r>
              <a:rPr lang="en-US" sz="5400" dirty="0">
                <a:solidFill>
                  <a:srgbClr val="2B3863"/>
                </a:solidFill>
              </a:rPr>
              <a:t> Mitigation of economic impact</a:t>
            </a:r>
          </a:p>
        </p:txBody>
      </p:sp>
      <p:pic>
        <p:nvPicPr>
          <p:cNvPr id="4" name="Picture 7" descr="Cover page IASCGuidelines_MHPSS (June 15 2007 for printer) (2)">
            <a:extLst>
              <a:ext uri="{FF2B5EF4-FFF2-40B4-BE49-F238E27FC236}">
                <a16:creationId xmlns:a16="http://schemas.microsoft.com/office/drawing/2014/main" id="{A9B30ADD-E92C-4B0F-A054-E51E8A1893A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5112816" y="10"/>
            <a:ext cx="9271182" cy="13715990"/>
          </a:xfrm>
          <a:prstGeom prst="rect">
            <a:avLst/>
          </a:prstGeom>
          <a:noFill/>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pic>
        <p:nvPicPr>
          <p:cNvPr id="5" name="Picture 4">
            <a:extLst>
              <a:ext uri="{FF2B5EF4-FFF2-40B4-BE49-F238E27FC236}">
                <a16:creationId xmlns:a16="http://schemas.microsoft.com/office/drawing/2014/main" id="{9952C4B4-2728-4E5F-9349-58F6056A2C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634" y="172426"/>
            <a:ext cx="3699740" cy="1132386"/>
          </a:xfrm>
          <a:prstGeom prst="rect">
            <a:avLst/>
          </a:prstGeom>
          <a:solidFill>
            <a:schemeClr val="bg1"/>
          </a:solidFill>
        </p:spPr>
      </p:pic>
      <p:sp>
        <p:nvSpPr>
          <p:cNvPr id="7" name="Title 1">
            <a:extLst>
              <a:ext uri="{FF2B5EF4-FFF2-40B4-BE49-F238E27FC236}">
                <a16:creationId xmlns:a16="http://schemas.microsoft.com/office/drawing/2014/main" id="{EA6158A2-74E2-4F92-B129-1739C1E25A97}"/>
              </a:ext>
            </a:extLst>
          </p:cNvPr>
          <p:cNvSpPr>
            <a:spLocks noGrp="1"/>
          </p:cNvSpPr>
          <p:nvPr>
            <p:ph type="title"/>
          </p:nvPr>
        </p:nvSpPr>
        <p:spPr>
          <a:xfrm>
            <a:off x="655882" y="1676545"/>
            <a:ext cx="13814958" cy="2294564"/>
          </a:xfrm>
        </p:spPr>
        <p:txBody>
          <a:bodyPr>
            <a:noAutofit/>
          </a:bodyPr>
          <a:lstStyle/>
          <a:p>
            <a:pPr>
              <a:lnSpc>
                <a:spcPct val="90000"/>
              </a:lnSpc>
            </a:pPr>
            <a:r>
              <a:rPr lang="en-US" sz="5500" b="1" dirty="0">
                <a:solidFill>
                  <a:srgbClr val="3C59D4"/>
                </a:solidFill>
              </a:rPr>
              <a:t>Integration of MHPS approach in nuclear emergencies preparedness and response (EPR)</a:t>
            </a:r>
            <a:br>
              <a:rPr lang="en-US" sz="5500" b="1" dirty="0">
                <a:solidFill>
                  <a:srgbClr val="3C59D4"/>
                </a:solidFill>
              </a:rPr>
            </a:br>
            <a:endParaRPr lang="en-US" sz="5500" b="1" dirty="0">
              <a:solidFill>
                <a:srgbClr val="3C59D4"/>
              </a:solidFill>
            </a:endParaRPr>
          </a:p>
        </p:txBody>
      </p:sp>
    </p:spTree>
    <p:extLst>
      <p:ext uri="{BB962C8B-B14F-4D97-AF65-F5344CB8AC3E}">
        <p14:creationId xmlns:p14="http://schemas.microsoft.com/office/powerpoint/2010/main" val="271887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F639BC-2636-48CC-8666-93C2D44C459F}"/>
              </a:ext>
            </a:extLst>
          </p:cNvPr>
          <p:cNvSpPr>
            <a:spLocks noGrp="1"/>
          </p:cNvSpPr>
          <p:nvPr>
            <p:ph idx="1"/>
          </p:nvPr>
        </p:nvSpPr>
        <p:spPr>
          <a:xfrm>
            <a:off x="1036602" y="3683724"/>
            <a:ext cx="13172978" cy="8633284"/>
          </a:xfrm>
        </p:spPr>
        <p:txBody>
          <a:bodyPr vert="horz" lIns="91440" tIns="45720" rIns="91440" bIns="45720" rtlCol="0">
            <a:noAutofit/>
          </a:bodyPr>
          <a:lstStyle/>
          <a:p>
            <a:pPr marL="0" indent="0" defTabSz="914400">
              <a:lnSpc>
                <a:spcPct val="90000"/>
              </a:lnSpc>
              <a:buNone/>
            </a:pPr>
            <a:r>
              <a:rPr lang="en-US" cap="small" dirty="0">
                <a:solidFill>
                  <a:srgbClr val="2B3863"/>
                </a:solidFill>
                <a:highlight>
                  <a:srgbClr val="FFFF00"/>
                </a:highlight>
              </a:rPr>
              <a:t>Post Emergency Phase – Mental Health Interventions</a:t>
            </a:r>
          </a:p>
          <a:p>
            <a:pPr indent="-228600" defTabSz="914400">
              <a:lnSpc>
                <a:spcPct val="90000"/>
              </a:lnSpc>
            </a:pPr>
            <a:r>
              <a:rPr lang="en-US" dirty="0">
                <a:solidFill>
                  <a:srgbClr val="2B3863"/>
                </a:solidFill>
              </a:rPr>
              <a:t> Building back through improved and adopted policies (lessons learnt)</a:t>
            </a:r>
          </a:p>
          <a:p>
            <a:pPr indent="-228600" defTabSz="914400">
              <a:lnSpc>
                <a:spcPct val="90000"/>
              </a:lnSpc>
            </a:pPr>
            <a:r>
              <a:rPr lang="en-US" dirty="0">
                <a:solidFill>
                  <a:srgbClr val="2B3863"/>
                </a:solidFill>
              </a:rPr>
              <a:t> Training general health workers and community workers and monitor results</a:t>
            </a:r>
          </a:p>
          <a:p>
            <a:pPr indent="-228600" defTabSz="914400">
              <a:lnSpc>
                <a:spcPct val="90000"/>
              </a:lnSpc>
            </a:pPr>
            <a:r>
              <a:rPr lang="en-US" dirty="0">
                <a:solidFill>
                  <a:srgbClr val="2B3863"/>
                </a:solidFill>
              </a:rPr>
              <a:t> Educating the affected communities</a:t>
            </a:r>
          </a:p>
          <a:p>
            <a:pPr indent="-228600" defTabSz="914400">
              <a:lnSpc>
                <a:spcPct val="90000"/>
              </a:lnSpc>
            </a:pPr>
            <a:r>
              <a:rPr lang="en-US" dirty="0">
                <a:solidFill>
                  <a:srgbClr val="2B3863"/>
                </a:solidFill>
              </a:rPr>
              <a:t> Establishing referral system</a:t>
            </a:r>
          </a:p>
          <a:p>
            <a:pPr indent="-228600" defTabSz="914400">
              <a:lnSpc>
                <a:spcPct val="90000"/>
              </a:lnSpc>
            </a:pPr>
            <a:r>
              <a:rPr lang="en-US" dirty="0">
                <a:solidFill>
                  <a:srgbClr val="2B3863"/>
                </a:solidFill>
              </a:rPr>
              <a:t> Ensuring treatment access for those with clinical mental health conditions</a:t>
            </a:r>
          </a:p>
          <a:p>
            <a:pPr indent="-228600" defTabSz="914400">
              <a:lnSpc>
                <a:spcPct val="90000"/>
              </a:lnSpc>
            </a:pPr>
            <a:r>
              <a:rPr lang="en-US" dirty="0">
                <a:solidFill>
                  <a:srgbClr val="2B3863"/>
                </a:solidFill>
              </a:rPr>
              <a:t> Linking mental health and social care services</a:t>
            </a:r>
          </a:p>
          <a:p>
            <a:pPr indent="-228600" defTabSz="914400">
              <a:lnSpc>
                <a:spcPct val="90000"/>
              </a:lnSpc>
            </a:pPr>
            <a:r>
              <a:rPr lang="en-US" dirty="0">
                <a:solidFill>
                  <a:srgbClr val="2B3863"/>
                </a:solidFill>
              </a:rPr>
              <a:t> Setting up long-term mental health effects research, if feasible</a:t>
            </a:r>
          </a:p>
          <a:p>
            <a:pPr indent="-228600" defTabSz="914400">
              <a:lnSpc>
                <a:spcPct val="90000"/>
              </a:lnSpc>
            </a:pPr>
            <a:endParaRPr lang="en-US" i="1" cap="small" dirty="0">
              <a:solidFill>
                <a:srgbClr val="2B3863"/>
              </a:solidFill>
            </a:endParaRPr>
          </a:p>
          <a:p>
            <a:pPr indent="-228600" defTabSz="914400">
              <a:lnSpc>
                <a:spcPct val="90000"/>
              </a:lnSpc>
            </a:pPr>
            <a:endParaRPr lang="en-US" dirty="0">
              <a:solidFill>
                <a:srgbClr val="2B3863"/>
              </a:solidFill>
            </a:endParaRPr>
          </a:p>
        </p:txBody>
      </p:sp>
      <p:pic>
        <p:nvPicPr>
          <p:cNvPr id="5" name="Picture 7" descr="Cover page IASCGuidelines_MHPSS (June 15 2007 for printer) (2)">
            <a:extLst>
              <a:ext uri="{FF2B5EF4-FFF2-40B4-BE49-F238E27FC236}">
                <a16:creationId xmlns:a16="http://schemas.microsoft.com/office/drawing/2014/main" id="{4109F567-5A13-4C0C-8E59-5247383458A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5112816" y="10"/>
            <a:ext cx="9271182" cy="13715990"/>
          </a:xfrm>
          <a:prstGeom prst="rect">
            <a:avLst/>
          </a:prstGeom>
          <a:noFill/>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pic>
        <p:nvPicPr>
          <p:cNvPr id="6" name="Picture 5">
            <a:extLst>
              <a:ext uri="{FF2B5EF4-FFF2-40B4-BE49-F238E27FC236}">
                <a16:creationId xmlns:a16="http://schemas.microsoft.com/office/drawing/2014/main" id="{BA778541-3861-4498-BB7D-4D243A2F7A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634" y="172426"/>
            <a:ext cx="3699740" cy="1132386"/>
          </a:xfrm>
          <a:prstGeom prst="rect">
            <a:avLst/>
          </a:prstGeom>
          <a:solidFill>
            <a:schemeClr val="bg1"/>
          </a:solidFill>
        </p:spPr>
      </p:pic>
      <p:sp>
        <p:nvSpPr>
          <p:cNvPr id="7" name="Title 1">
            <a:extLst>
              <a:ext uri="{FF2B5EF4-FFF2-40B4-BE49-F238E27FC236}">
                <a16:creationId xmlns:a16="http://schemas.microsoft.com/office/drawing/2014/main" id="{273ECDBB-F499-4D61-9567-95B2E63C59AC}"/>
              </a:ext>
            </a:extLst>
          </p:cNvPr>
          <p:cNvSpPr>
            <a:spLocks noGrp="1"/>
          </p:cNvSpPr>
          <p:nvPr>
            <p:ph type="title"/>
          </p:nvPr>
        </p:nvSpPr>
        <p:spPr>
          <a:xfrm>
            <a:off x="655882" y="1676545"/>
            <a:ext cx="13814958" cy="2294564"/>
          </a:xfrm>
        </p:spPr>
        <p:txBody>
          <a:bodyPr>
            <a:noAutofit/>
          </a:bodyPr>
          <a:lstStyle/>
          <a:p>
            <a:pPr>
              <a:lnSpc>
                <a:spcPct val="90000"/>
              </a:lnSpc>
            </a:pPr>
            <a:r>
              <a:rPr lang="en-US" sz="5500" b="1" dirty="0">
                <a:solidFill>
                  <a:srgbClr val="3C59D4"/>
                </a:solidFill>
              </a:rPr>
              <a:t>Integration of MHPS approach in nuclear emergencies preparedness and response (EPR)</a:t>
            </a:r>
            <a:br>
              <a:rPr lang="en-US" sz="5500" b="1" dirty="0">
                <a:solidFill>
                  <a:srgbClr val="3C59D4"/>
                </a:solidFill>
              </a:rPr>
            </a:br>
            <a:endParaRPr lang="en-US" sz="5500" b="1" dirty="0">
              <a:solidFill>
                <a:srgbClr val="3C59D4"/>
              </a:solidFill>
            </a:endParaRPr>
          </a:p>
        </p:txBody>
      </p:sp>
    </p:spTree>
    <p:extLst>
      <p:ext uri="{BB962C8B-B14F-4D97-AF65-F5344CB8AC3E}">
        <p14:creationId xmlns:p14="http://schemas.microsoft.com/office/powerpoint/2010/main" val="4054872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935" y="249382"/>
            <a:ext cx="23095975" cy="2476502"/>
          </a:xfrm>
          <a:noFill/>
        </p:spPr>
        <p:txBody>
          <a:bodyPr>
            <a:noAutofit/>
          </a:bodyPr>
          <a:lstStyle/>
          <a:p>
            <a:r>
              <a:rPr lang="en-GB" sz="8800" b="1" dirty="0">
                <a:solidFill>
                  <a:srgbClr val="3C59D4"/>
                </a:solidFill>
              </a:rPr>
              <a:t>WHO-NEA cooperation on non-radiological</a:t>
            </a:r>
            <a:br>
              <a:rPr lang="en-GB" sz="8800" b="1" dirty="0">
                <a:solidFill>
                  <a:srgbClr val="3C59D4"/>
                </a:solidFill>
              </a:rPr>
            </a:br>
            <a:r>
              <a:rPr lang="en-GB" sz="8800" b="1" dirty="0">
                <a:solidFill>
                  <a:srgbClr val="3C59D4"/>
                </a:solidFill>
              </a:rPr>
              <a:t>health effects of radiation emergencies (1)</a:t>
            </a:r>
            <a:endParaRPr lang="en-US" sz="8800" b="1" dirty="0">
              <a:solidFill>
                <a:srgbClr val="3C59D4"/>
              </a:solidFill>
            </a:endParaRPr>
          </a:p>
        </p:txBody>
      </p:sp>
      <p:sp>
        <p:nvSpPr>
          <p:cNvPr id="3" name="Content Placeholder 2"/>
          <p:cNvSpPr>
            <a:spLocks noGrp="1"/>
          </p:cNvSpPr>
          <p:nvPr>
            <p:ph idx="1"/>
          </p:nvPr>
        </p:nvSpPr>
        <p:spPr>
          <a:xfrm>
            <a:off x="1750423" y="3573695"/>
            <a:ext cx="21057326" cy="9223376"/>
          </a:xfrm>
        </p:spPr>
        <p:txBody>
          <a:bodyPr>
            <a:normAutofit/>
          </a:bodyPr>
          <a:lstStyle/>
          <a:p>
            <a:r>
              <a:rPr lang="en-GB" sz="5000" dirty="0">
                <a:solidFill>
                  <a:srgbClr val="375067"/>
                </a:solidFill>
              </a:rPr>
              <a:t>Working Party on Nuclear Emergency Matters (WPNEM) of the NEA/OECD and WHO agreed to develop a joint project addressing psycho-social impact on radiological and nuclear emergencies</a:t>
            </a:r>
          </a:p>
          <a:p>
            <a:r>
              <a:rPr lang="en-GB" sz="5000" dirty="0">
                <a:solidFill>
                  <a:srgbClr val="375067"/>
                </a:solidFill>
              </a:rPr>
              <a:t>A two-phase project started in 2018 </a:t>
            </a:r>
          </a:p>
          <a:p>
            <a:pPr lvl="1"/>
            <a:r>
              <a:rPr lang="en-GB" sz="5000" dirty="0">
                <a:solidFill>
                  <a:srgbClr val="375067"/>
                </a:solidFill>
              </a:rPr>
              <a:t>Year 1: Development of a policy framework document on application of WHO guidelines on mental health to radiation emergencies (WHO-led task)</a:t>
            </a:r>
          </a:p>
          <a:p>
            <a:pPr lvl="1"/>
            <a:r>
              <a:rPr lang="en-GB" sz="5000" dirty="0">
                <a:solidFill>
                  <a:srgbClr val="375067"/>
                </a:solidFill>
              </a:rPr>
              <a:t>Year 2: Development of practical arrangements to support emergency response planners and managers to provide tools for efficient mitigation of psychosocial impact (WPNEM-led task)</a:t>
            </a:r>
          </a:p>
        </p:txBody>
      </p:sp>
      <p:pic>
        <p:nvPicPr>
          <p:cNvPr id="9" name="Picture 8">
            <a:extLst>
              <a:ext uri="{FF2B5EF4-FFF2-40B4-BE49-F238E27FC236}">
                <a16:creationId xmlns:a16="http://schemas.microsoft.com/office/drawing/2014/main" id="{E721C89D-0D74-42C7-8531-736F1EF50EA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54617" y="11953331"/>
            <a:ext cx="4162184" cy="1311088"/>
          </a:xfrm>
          <a:prstGeom prst="rect">
            <a:avLst/>
          </a:prstGeom>
        </p:spPr>
      </p:pic>
      <p:pic>
        <p:nvPicPr>
          <p:cNvPr id="11" name="Picture 10">
            <a:extLst>
              <a:ext uri="{FF2B5EF4-FFF2-40B4-BE49-F238E27FC236}">
                <a16:creationId xmlns:a16="http://schemas.microsoft.com/office/drawing/2014/main" id="{3E364178-5C50-40A8-8C96-5720D1A051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79086" y="11953331"/>
            <a:ext cx="4646053" cy="1422026"/>
          </a:xfrm>
          <a:prstGeom prst="rect">
            <a:avLst/>
          </a:prstGeom>
        </p:spPr>
      </p:pic>
    </p:spTree>
    <p:extLst>
      <p:ext uri="{BB962C8B-B14F-4D97-AF65-F5344CB8AC3E}">
        <p14:creationId xmlns:p14="http://schemas.microsoft.com/office/powerpoint/2010/main" val="4125081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935" y="249382"/>
            <a:ext cx="23095975" cy="2476502"/>
          </a:xfrm>
          <a:noFill/>
        </p:spPr>
        <p:txBody>
          <a:bodyPr>
            <a:noAutofit/>
          </a:bodyPr>
          <a:lstStyle/>
          <a:p>
            <a:r>
              <a:rPr lang="en-GB" sz="8800" b="1" dirty="0">
                <a:solidFill>
                  <a:srgbClr val="3C59D4"/>
                </a:solidFill>
              </a:rPr>
              <a:t>WHO-NEA cooperation on non-radiological</a:t>
            </a:r>
            <a:br>
              <a:rPr lang="en-GB" sz="8800" b="1" dirty="0">
                <a:solidFill>
                  <a:srgbClr val="3C59D4"/>
                </a:solidFill>
              </a:rPr>
            </a:br>
            <a:r>
              <a:rPr lang="en-GB" sz="8800" b="1" dirty="0">
                <a:solidFill>
                  <a:srgbClr val="3C59D4"/>
                </a:solidFill>
              </a:rPr>
              <a:t>health effects of radiation emergencies (2)</a:t>
            </a:r>
            <a:endParaRPr lang="en-US" sz="8800" b="1" dirty="0">
              <a:solidFill>
                <a:srgbClr val="3C59D4"/>
              </a:solidFill>
            </a:endParaRPr>
          </a:p>
        </p:txBody>
      </p:sp>
      <p:sp>
        <p:nvSpPr>
          <p:cNvPr id="3" name="Content Placeholder 2"/>
          <p:cNvSpPr>
            <a:spLocks noGrp="1"/>
          </p:cNvSpPr>
          <p:nvPr>
            <p:ph idx="1"/>
          </p:nvPr>
        </p:nvSpPr>
        <p:spPr>
          <a:xfrm>
            <a:off x="1750424" y="3512735"/>
            <a:ext cx="17289434" cy="9223376"/>
          </a:xfrm>
        </p:spPr>
        <p:txBody>
          <a:bodyPr>
            <a:normAutofit lnSpcReduction="10000"/>
          </a:bodyPr>
          <a:lstStyle/>
          <a:p>
            <a:r>
              <a:rPr lang="en-US" sz="5000" dirty="0">
                <a:solidFill>
                  <a:srgbClr val="375067"/>
                </a:solidFill>
              </a:rPr>
              <a:t>Started in 2018 from the discussion at the WPNEM meeting in Paris</a:t>
            </a:r>
          </a:p>
          <a:p>
            <a:pPr lvl="1"/>
            <a:r>
              <a:rPr lang="en-US" sz="4400" dirty="0">
                <a:solidFill>
                  <a:srgbClr val="375067"/>
                </a:solidFill>
              </a:rPr>
              <a:t>Agreed on the roles, scope and time-frame</a:t>
            </a:r>
          </a:p>
          <a:p>
            <a:r>
              <a:rPr lang="en-US" sz="5000" dirty="0">
                <a:solidFill>
                  <a:srgbClr val="375067"/>
                </a:solidFill>
              </a:rPr>
              <a:t>WHO Department of Mental Health and Brain Disorders developed the first draft by December 2018</a:t>
            </a:r>
          </a:p>
          <a:p>
            <a:r>
              <a:rPr lang="en-US" sz="5000" dirty="0">
                <a:solidFill>
                  <a:srgbClr val="375067"/>
                </a:solidFill>
              </a:rPr>
              <a:t>Preliminary review done in Jan-March 2019</a:t>
            </a:r>
          </a:p>
          <a:p>
            <a:r>
              <a:rPr lang="en-US" sz="5000" dirty="0">
                <a:solidFill>
                  <a:srgbClr val="375067"/>
                </a:solidFill>
              </a:rPr>
              <a:t>Peer-review to be done in April-June 2019 to get feedback of the relevant stakeholders, expert networks and professional societies </a:t>
            </a:r>
          </a:p>
          <a:p>
            <a:r>
              <a:rPr lang="en-US" sz="5000" dirty="0">
                <a:solidFill>
                  <a:srgbClr val="375067"/>
                </a:solidFill>
              </a:rPr>
              <a:t>Draft will be finalized by Sept 2019 by WHO</a:t>
            </a:r>
          </a:p>
          <a:p>
            <a:r>
              <a:rPr lang="en-US" sz="5000" dirty="0">
                <a:solidFill>
                  <a:srgbClr val="375067"/>
                </a:solidFill>
              </a:rPr>
              <a:t>Joint WHO-NEA-BfS workshop planning is on the way</a:t>
            </a:r>
          </a:p>
        </p:txBody>
      </p:sp>
      <p:pic>
        <p:nvPicPr>
          <p:cNvPr id="9" name="Picture 8">
            <a:extLst>
              <a:ext uri="{FF2B5EF4-FFF2-40B4-BE49-F238E27FC236}">
                <a16:creationId xmlns:a16="http://schemas.microsoft.com/office/drawing/2014/main" id="{E721C89D-0D74-42C7-8531-736F1EF50EA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550609" y="7210665"/>
            <a:ext cx="4162184" cy="1311088"/>
          </a:xfrm>
          <a:prstGeom prst="rect">
            <a:avLst/>
          </a:prstGeom>
        </p:spPr>
      </p:pic>
      <p:pic>
        <p:nvPicPr>
          <p:cNvPr id="11" name="Picture 10">
            <a:extLst>
              <a:ext uri="{FF2B5EF4-FFF2-40B4-BE49-F238E27FC236}">
                <a16:creationId xmlns:a16="http://schemas.microsoft.com/office/drawing/2014/main" id="{3E364178-5C50-40A8-8C96-5720D1A051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39857" y="4379338"/>
            <a:ext cx="4646053" cy="1422026"/>
          </a:xfrm>
          <a:prstGeom prst="rect">
            <a:avLst/>
          </a:prstGeom>
        </p:spPr>
      </p:pic>
      <p:pic>
        <p:nvPicPr>
          <p:cNvPr id="1026" name="Picture 2" descr="Federal Office for Radiation Protection">
            <a:extLst>
              <a:ext uri="{FF2B5EF4-FFF2-40B4-BE49-F238E27FC236}">
                <a16:creationId xmlns:a16="http://schemas.microsoft.com/office/drawing/2014/main" id="{A547B3A3-B929-494C-B08A-61365A8A35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69422" y="9390161"/>
            <a:ext cx="4670792" cy="172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181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7452"/>
            <a:ext cx="11229750" cy="13716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2" name="Title 1"/>
          <p:cNvSpPr>
            <a:spLocks noGrp="1"/>
          </p:cNvSpPr>
          <p:nvPr>
            <p:ph type="title"/>
          </p:nvPr>
        </p:nvSpPr>
        <p:spPr>
          <a:xfrm>
            <a:off x="2394223" y="916022"/>
            <a:ext cx="21563057" cy="2908102"/>
          </a:xfrm>
        </p:spPr>
        <p:txBody>
          <a:bodyPr>
            <a:normAutofit/>
          </a:bodyPr>
          <a:lstStyle/>
          <a:p>
            <a:pPr algn="r">
              <a:lnSpc>
                <a:spcPct val="90000"/>
              </a:lnSpc>
            </a:pPr>
            <a:r>
              <a:rPr lang="en-GB" b="1" dirty="0">
                <a:solidFill>
                  <a:srgbClr val="3C59D4"/>
                </a:solidFill>
              </a:rPr>
              <a:t>WHO-REMPAN Webinar on Mental</a:t>
            </a:r>
            <a:br>
              <a:rPr lang="en-GB" b="1" dirty="0">
                <a:solidFill>
                  <a:srgbClr val="3C59D4"/>
                </a:solidFill>
              </a:rPr>
            </a:br>
            <a:r>
              <a:rPr lang="en-GB" b="1" dirty="0">
                <a:solidFill>
                  <a:srgbClr val="3C59D4"/>
                </a:solidFill>
              </a:rPr>
              <a:t>Health (MH) impact of Nuclear Emergencies</a:t>
            </a:r>
            <a:endParaRPr lang="en-US" b="1" dirty="0">
              <a:solidFill>
                <a:srgbClr val="3C59D4"/>
              </a:solidFill>
            </a:endParaRPr>
          </a:p>
        </p:txBody>
      </p:sp>
      <p:sp>
        <p:nvSpPr>
          <p:cNvPr id="1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7238"/>
            <a:ext cx="10000876" cy="10801924"/>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Content Placeholder 3">
            <a:extLst>
              <a:ext uri="{FF2B5EF4-FFF2-40B4-BE49-F238E27FC236}">
                <a16:creationId xmlns:a16="http://schemas.microsoft.com/office/drawing/2014/main" id="{9E152EA8-862D-4501-8BE9-56FE10A1222C}"/>
              </a:ext>
            </a:extLst>
          </p:cNvPr>
          <p:cNvPicPr>
            <a:picLocks noChangeAspect="1"/>
          </p:cNvPicPr>
          <p:nvPr/>
        </p:nvPicPr>
        <p:blipFill>
          <a:blip r:embed="rId3"/>
          <a:stretch>
            <a:fillRect/>
          </a:stretch>
        </p:blipFill>
        <p:spPr>
          <a:xfrm>
            <a:off x="478971" y="3831576"/>
            <a:ext cx="11146317" cy="6794383"/>
          </a:xfrm>
          <a:prstGeom prst="rect">
            <a:avLst/>
          </a:prstGeom>
        </p:spPr>
      </p:pic>
      <p:sp>
        <p:nvSpPr>
          <p:cNvPr id="8" name="Content Placeholder 10">
            <a:extLst>
              <a:ext uri="{FF2B5EF4-FFF2-40B4-BE49-F238E27FC236}">
                <a16:creationId xmlns:a16="http://schemas.microsoft.com/office/drawing/2014/main" id="{4E147710-BE7F-4EA8-8BB2-25C8E4495AE7}"/>
              </a:ext>
            </a:extLst>
          </p:cNvPr>
          <p:cNvSpPr>
            <a:spLocks noGrp="1"/>
          </p:cNvSpPr>
          <p:nvPr>
            <p:ph idx="1"/>
          </p:nvPr>
        </p:nvSpPr>
        <p:spPr>
          <a:xfrm>
            <a:off x="11399518" y="3650290"/>
            <a:ext cx="12984480" cy="9506912"/>
          </a:xfrm>
        </p:spPr>
        <p:txBody>
          <a:bodyPr anchor="ctr">
            <a:normAutofit fontScale="92500" lnSpcReduction="10000"/>
          </a:bodyPr>
          <a:lstStyle/>
          <a:p>
            <a:pPr marL="0" lvl="0" indent="0">
              <a:buNone/>
            </a:pPr>
            <a:r>
              <a:rPr lang="en-US" dirty="0">
                <a:solidFill>
                  <a:srgbClr val="375067"/>
                </a:solidFill>
                <a:highlight>
                  <a:srgbClr val="FFFF00"/>
                </a:highlight>
              </a:rPr>
              <a:t>15 April 2019 – 13:00 to 14:30 (Paris time UTC+2)</a:t>
            </a:r>
            <a:endParaRPr lang="en-GB" dirty="0">
              <a:solidFill>
                <a:srgbClr val="375067"/>
              </a:solidFill>
              <a:highlight>
                <a:srgbClr val="FFFF00"/>
              </a:highlight>
            </a:endParaRPr>
          </a:p>
          <a:p>
            <a:pPr lvl="0"/>
            <a:r>
              <a:rPr lang="en-GB" dirty="0">
                <a:solidFill>
                  <a:srgbClr val="375067"/>
                </a:solidFill>
              </a:rPr>
              <a:t>MH and nuclear emergencies: what to expect, surveillance, triage and coordinating care (R. </a:t>
            </a:r>
            <a:r>
              <a:rPr lang="en-GB" dirty="0" err="1">
                <a:solidFill>
                  <a:srgbClr val="375067"/>
                </a:solidFill>
              </a:rPr>
              <a:t>Ursano</a:t>
            </a:r>
            <a:endParaRPr lang="en-GB" dirty="0">
              <a:solidFill>
                <a:srgbClr val="375067"/>
              </a:solidFill>
            </a:endParaRPr>
          </a:p>
          <a:p>
            <a:pPr lvl="0"/>
            <a:r>
              <a:rPr lang="en-GB" dirty="0">
                <a:solidFill>
                  <a:srgbClr val="375067"/>
                </a:solidFill>
              </a:rPr>
              <a:t>MH sequelae in 1945 atomic bomb survivors in Hiroshima and Nagasaki (K. Kodama)</a:t>
            </a:r>
          </a:p>
          <a:p>
            <a:pPr lvl="0"/>
            <a:r>
              <a:rPr lang="en-GB" dirty="0">
                <a:solidFill>
                  <a:srgbClr val="375067"/>
                </a:solidFill>
              </a:rPr>
              <a:t>MH impact of the 1986 Chernobyl accident (J. Havenaar)</a:t>
            </a:r>
          </a:p>
          <a:p>
            <a:pPr lvl="0"/>
            <a:r>
              <a:rPr lang="en-GB" dirty="0">
                <a:solidFill>
                  <a:srgbClr val="375067"/>
                </a:solidFill>
              </a:rPr>
              <a:t>Psychological consequences of the 2011 Fukushima accident (M. Maeda)</a:t>
            </a:r>
          </a:p>
          <a:p>
            <a:pPr lvl="0"/>
            <a:r>
              <a:rPr lang="en-US" dirty="0">
                <a:solidFill>
                  <a:srgbClr val="375067"/>
                </a:solidFill>
              </a:rPr>
              <a:t>WHO-IASC 2007 Guidelines on MH Psychosocial Support (MHPSS) in Emergency Settings and its application to nuclear emergency settings (F. Hanna)</a:t>
            </a:r>
          </a:p>
          <a:p>
            <a:pPr lvl="0"/>
            <a:r>
              <a:rPr lang="en-US" dirty="0">
                <a:solidFill>
                  <a:srgbClr val="375067"/>
                </a:solidFill>
              </a:rPr>
              <a:t>To connect via </a:t>
            </a:r>
            <a:r>
              <a:rPr lang="en-US" dirty="0" err="1">
                <a:solidFill>
                  <a:srgbClr val="375067"/>
                </a:solidFill>
              </a:rPr>
              <a:t>Webex</a:t>
            </a:r>
            <a:r>
              <a:rPr lang="en-US" dirty="0">
                <a:solidFill>
                  <a:srgbClr val="375067"/>
                </a:solidFill>
              </a:rPr>
              <a:t>: </a:t>
            </a:r>
            <a:r>
              <a:rPr lang="en-US" dirty="0">
                <a:solidFill>
                  <a:srgbClr val="375067"/>
                </a:solidFill>
                <a:hlinkClick r:id="rId4"/>
              </a:rPr>
              <a:t>https://goo.gl/MbNmT9</a:t>
            </a:r>
            <a:r>
              <a:rPr lang="en-US" dirty="0">
                <a:solidFill>
                  <a:srgbClr val="375067"/>
                </a:solidFill>
              </a:rPr>
              <a:t>  </a:t>
            </a:r>
            <a:endParaRPr lang="en-GB" dirty="0">
              <a:solidFill>
                <a:srgbClr val="375067"/>
              </a:solidFill>
            </a:endParaRPr>
          </a:p>
        </p:txBody>
      </p:sp>
      <p:pic>
        <p:nvPicPr>
          <p:cNvPr id="6" name="Picture 5">
            <a:extLst>
              <a:ext uri="{FF2B5EF4-FFF2-40B4-BE49-F238E27FC236}">
                <a16:creationId xmlns:a16="http://schemas.microsoft.com/office/drawing/2014/main" id="{7FFC3D49-CF79-4B00-AF03-8A52781D6E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9634" y="172426"/>
            <a:ext cx="3699740" cy="1132386"/>
          </a:xfrm>
          <a:prstGeom prst="rect">
            <a:avLst/>
          </a:prstGeom>
          <a:solidFill>
            <a:schemeClr val="bg1"/>
          </a:solidFill>
        </p:spPr>
      </p:pic>
    </p:spTree>
    <p:extLst>
      <p:ext uri="{BB962C8B-B14F-4D97-AF65-F5344CB8AC3E}">
        <p14:creationId xmlns:p14="http://schemas.microsoft.com/office/powerpoint/2010/main" val="3648785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F639BC-2636-48CC-8666-93C2D44C459F}"/>
              </a:ext>
            </a:extLst>
          </p:cNvPr>
          <p:cNvSpPr>
            <a:spLocks noGrp="1"/>
          </p:cNvSpPr>
          <p:nvPr>
            <p:ph idx="1"/>
          </p:nvPr>
        </p:nvSpPr>
        <p:spPr>
          <a:xfrm>
            <a:off x="1219201" y="2507688"/>
            <a:ext cx="22333526" cy="9891474"/>
          </a:xfrm>
        </p:spPr>
        <p:txBody>
          <a:bodyPr>
            <a:noAutofit/>
          </a:bodyPr>
          <a:lstStyle/>
          <a:p>
            <a:r>
              <a:rPr lang="en-US" sz="5300" b="1" dirty="0">
                <a:solidFill>
                  <a:srgbClr val="333399"/>
                </a:solidFill>
              </a:rPr>
              <a:t>Non-radiological health consequences </a:t>
            </a:r>
            <a:r>
              <a:rPr lang="en-US" sz="5300" b="1" dirty="0">
                <a:solidFill>
                  <a:srgbClr val="333399"/>
                </a:solidFill>
                <a:highlight>
                  <a:srgbClr val="FFFF00"/>
                </a:highlight>
              </a:rPr>
              <a:t>prevail </a:t>
            </a:r>
            <a:r>
              <a:rPr lang="en-US" sz="5300" b="1" dirty="0">
                <a:solidFill>
                  <a:srgbClr val="333399"/>
                </a:solidFill>
              </a:rPr>
              <a:t>over direct impact of radiation, mental health and psycho-social impact was reported to be largest among those affected by nuclear accidents in the past</a:t>
            </a:r>
          </a:p>
          <a:p>
            <a:r>
              <a:rPr lang="en-US" sz="5300" b="1" dirty="0">
                <a:solidFill>
                  <a:srgbClr val="333399"/>
                </a:solidFill>
              </a:rPr>
              <a:t>Experiences from past nuclear accidents and </a:t>
            </a:r>
            <a:r>
              <a:rPr lang="en-US" sz="5300" b="1" dirty="0">
                <a:solidFill>
                  <a:srgbClr val="333399"/>
                </a:solidFill>
                <a:highlight>
                  <a:srgbClr val="FFFF00"/>
                </a:highlight>
              </a:rPr>
              <a:t>other types of emergencies </a:t>
            </a:r>
            <a:r>
              <a:rPr lang="en-US" sz="5300" b="1" dirty="0">
                <a:solidFill>
                  <a:srgbClr val="333399"/>
                </a:solidFill>
              </a:rPr>
              <a:t>needs to be taken into account when developing policies an tools</a:t>
            </a:r>
          </a:p>
          <a:p>
            <a:r>
              <a:rPr lang="en-US" sz="5300" b="1" dirty="0">
                <a:solidFill>
                  <a:srgbClr val="333399"/>
                </a:solidFill>
              </a:rPr>
              <a:t>Cross-sector </a:t>
            </a:r>
            <a:r>
              <a:rPr lang="en-US" sz="5300" b="1" dirty="0">
                <a:solidFill>
                  <a:srgbClr val="333399"/>
                </a:solidFill>
                <a:highlight>
                  <a:srgbClr val="FFFF00"/>
                </a:highlight>
              </a:rPr>
              <a:t>multi-disciplinary</a:t>
            </a:r>
            <a:r>
              <a:rPr lang="en-US" sz="5300" b="1" dirty="0">
                <a:solidFill>
                  <a:srgbClr val="333399"/>
                </a:solidFill>
              </a:rPr>
              <a:t> policies and strategies and decision-support tools are needed to address MHPS needs of populations at all stages of an emergency: in planning, responding and recovering from an emergency. </a:t>
            </a:r>
          </a:p>
        </p:txBody>
      </p:sp>
      <p:sp>
        <p:nvSpPr>
          <p:cNvPr id="4" name="Title 1">
            <a:extLst>
              <a:ext uri="{FF2B5EF4-FFF2-40B4-BE49-F238E27FC236}">
                <a16:creationId xmlns:a16="http://schemas.microsoft.com/office/drawing/2014/main" id="{D8614FB6-F62E-48EF-9A27-0F153B0EF119}"/>
              </a:ext>
            </a:extLst>
          </p:cNvPr>
          <p:cNvSpPr txBox="1">
            <a:spLocks/>
          </p:cNvSpPr>
          <p:nvPr/>
        </p:nvSpPr>
        <p:spPr>
          <a:xfrm>
            <a:off x="1219200" y="189059"/>
            <a:ext cx="21945600" cy="2286000"/>
          </a:xfrm>
          <a:prstGeom prst="rect">
            <a:avLst/>
          </a:prstGeom>
        </p:spPr>
        <p:txBody>
          <a:bodyPr vert="horz" lIns="91440" tIns="45720" rIns="91440" bIns="45720" rtlCol="0" anchor="ctr">
            <a:noAutofit/>
          </a:bodyPr>
          <a:lstStyle>
            <a:lvl1pPr algn="ctr" defTabSz="1371600" rtl="0" eaLnBrk="1" latinLnBrk="0" hangingPunct="1">
              <a:spcBef>
                <a:spcPct val="0"/>
              </a:spcBef>
              <a:buNone/>
              <a:defRPr sz="6600" kern="1200">
                <a:solidFill>
                  <a:schemeClr val="tx1"/>
                </a:solidFill>
                <a:latin typeface="+mj-lt"/>
                <a:ea typeface="+mj-ea"/>
                <a:cs typeface="+mj-cs"/>
              </a:defRPr>
            </a:lvl1pPr>
          </a:lstStyle>
          <a:p>
            <a:r>
              <a:rPr lang="en-US" sz="8800" b="1">
                <a:solidFill>
                  <a:srgbClr val="3C59D4"/>
                </a:solidFill>
              </a:rPr>
              <a:t>Summary</a:t>
            </a:r>
            <a:endParaRPr lang="en-US" sz="8800" b="1" dirty="0">
              <a:solidFill>
                <a:srgbClr val="3C59D4"/>
              </a:solidFill>
            </a:endParaRPr>
          </a:p>
        </p:txBody>
      </p:sp>
      <p:pic>
        <p:nvPicPr>
          <p:cNvPr id="5" name="Picture 4">
            <a:extLst>
              <a:ext uri="{FF2B5EF4-FFF2-40B4-BE49-F238E27FC236}">
                <a16:creationId xmlns:a16="http://schemas.microsoft.com/office/drawing/2014/main" id="{9BB3613A-4EC2-439C-9E40-49EF7A9219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633" y="172425"/>
            <a:ext cx="6135969" cy="1878047"/>
          </a:xfrm>
          <a:prstGeom prst="rect">
            <a:avLst/>
          </a:prstGeom>
          <a:solidFill>
            <a:schemeClr val="bg1"/>
          </a:solidFill>
        </p:spPr>
      </p:pic>
      <p:pic>
        <p:nvPicPr>
          <p:cNvPr id="6" name="Picture 5">
            <a:extLst>
              <a:ext uri="{FF2B5EF4-FFF2-40B4-BE49-F238E27FC236}">
                <a16:creationId xmlns:a16="http://schemas.microsoft.com/office/drawing/2014/main" id="{017579B6-06F6-414D-B8BB-94C3A8E115AD}"/>
              </a:ext>
            </a:extLst>
          </p:cNvPr>
          <p:cNvPicPr>
            <a:picLocks noChangeAspect="1"/>
          </p:cNvPicPr>
          <p:nvPr/>
        </p:nvPicPr>
        <p:blipFill rotWithShape="1">
          <a:blip r:embed="rId3">
            <a:extLst>
              <a:ext uri="{28A0092B-C50C-407E-A947-70E740481C1C}">
                <a14:useLocalDpi xmlns:a14="http://schemas.microsoft.com/office/drawing/2010/main" val="0"/>
              </a:ext>
            </a:extLst>
          </a:blip>
          <a:srcRect t="28930"/>
          <a:stretch/>
        </p:blipFill>
        <p:spPr>
          <a:xfrm>
            <a:off x="4039374" y="9799608"/>
            <a:ext cx="15721722" cy="3727333"/>
          </a:xfrm>
          <a:prstGeom prst="rect">
            <a:avLst/>
          </a:prstGeom>
        </p:spPr>
      </p:pic>
    </p:spTree>
    <p:extLst>
      <p:ext uri="{BB962C8B-B14F-4D97-AF65-F5344CB8AC3E}">
        <p14:creationId xmlns:p14="http://schemas.microsoft.com/office/powerpoint/2010/main" val="229344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عنوان 1"/>
          <p:cNvSpPr>
            <a:spLocks noGrp="1"/>
          </p:cNvSpPr>
          <p:nvPr>
            <p:ph type="title"/>
          </p:nvPr>
        </p:nvSpPr>
        <p:spPr/>
        <p:txBody>
          <a:bodyPr/>
          <a:lstStyle/>
          <a:p>
            <a:r>
              <a:rPr lang="en-US" altLang="ar-SA" sz="7200" dirty="0">
                <a:solidFill>
                  <a:srgbClr val="3C59D4"/>
                </a:solidFill>
                <a:effectLst>
                  <a:outerShdw blurRad="38100" dist="38100" dir="2700000" algn="tl">
                    <a:srgbClr val="000000">
                      <a:alpha val="43137"/>
                    </a:srgbClr>
                  </a:outerShdw>
                </a:effectLst>
              </a:rPr>
              <a:t>No Health without Mental Health</a:t>
            </a:r>
            <a:endParaRPr lang="ar-SA" altLang="ar-SA" sz="7200" dirty="0">
              <a:solidFill>
                <a:srgbClr val="3C59D4"/>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6954A27D-1346-4BC9-95FC-63A6596DE429}"/>
              </a:ext>
            </a:extLst>
          </p:cNvPr>
          <p:cNvSpPr txBox="1"/>
          <p:nvPr/>
        </p:nvSpPr>
        <p:spPr>
          <a:xfrm>
            <a:off x="592185" y="2711670"/>
            <a:ext cx="12627426" cy="5632311"/>
          </a:xfrm>
          <a:prstGeom prst="rect">
            <a:avLst/>
          </a:prstGeom>
          <a:solidFill>
            <a:srgbClr val="33A9A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altLang="ar-SA" sz="7200" dirty="0">
                <a:solidFill>
                  <a:schemeClr val="bg1"/>
                </a:solidFill>
              </a:rPr>
              <a:t>Health is a state of complete physical, mental and social well-being and not merely the absence of disease or infirmity </a:t>
            </a:r>
          </a:p>
          <a:p>
            <a:pPr algn="ctr"/>
            <a:r>
              <a:rPr lang="en-US" altLang="ar-SA" sz="7200" dirty="0">
                <a:solidFill>
                  <a:schemeClr val="bg1"/>
                </a:solidFill>
              </a:rPr>
              <a:t>(WHO definition, 1948)</a:t>
            </a:r>
            <a:endParaRPr lang="en-GB" sz="7200" dirty="0">
              <a:solidFill>
                <a:schemeClr val="bg1"/>
              </a:solidFill>
            </a:endParaRPr>
          </a:p>
        </p:txBody>
      </p:sp>
      <p:sp>
        <p:nvSpPr>
          <p:cNvPr id="54275" name="عنصر نائب للمحتوى 2"/>
          <p:cNvSpPr>
            <a:spLocks noGrp="1"/>
          </p:cNvSpPr>
          <p:nvPr>
            <p:ph idx="1"/>
          </p:nvPr>
        </p:nvSpPr>
        <p:spPr>
          <a:xfrm>
            <a:off x="13794381" y="6764666"/>
            <a:ext cx="10071171" cy="6525033"/>
          </a:xfr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indent="0" algn="ctr">
              <a:buNone/>
            </a:pPr>
            <a:r>
              <a:rPr lang="en-US" altLang="ar-SA" sz="4800" dirty="0"/>
              <a:t>Mental health is defined as a state of well-being in which every individual realizes his/her own potential, can cope with stressful situations, can work productively and fruitfully, and is able to make a contribution to her or his community.</a:t>
            </a:r>
            <a:endParaRPr lang="ar-SA" altLang="ar-SA" sz="4800" dirty="0"/>
          </a:p>
        </p:txBody>
      </p:sp>
      <p:pic>
        <p:nvPicPr>
          <p:cNvPr id="5" name="Picture 4">
            <a:extLst>
              <a:ext uri="{FF2B5EF4-FFF2-40B4-BE49-F238E27FC236}">
                <a16:creationId xmlns:a16="http://schemas.microsoft.com/office/drawing/2014/main" id="{8EB98520-B2BB-475E-8371-1BC65665CF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1256" y="12444697"/>
            <a:ext cx="3699740" cy="1132386"/>
          </a:xfrm>
          <a:prstGeom prst="rect">
            <a:avLst/>
          </a:prstGeom>
          <a:solidFill>
            <a:schemeClr val="bg1"/>
          </a:solidFill>
        </p:spPr>
      </p:pic>
    </p:spTree>
    <p:extLst>
      <p:ext uri="{BB962C8B-B14F-4D97-AF65-F5344CB8AC3E}">
        <p14:creationId xmlns:p14="http://schemas.microsoft.com/office/powerpoint/2010/main" val="4270444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9A6A4-E6A6-4B74-8B48-B5AD946585FD}"/>
              </a:ext>
            </a:extLst>
          </p:cNvPr>
          <p:cNvSpPr>
            <a:spLocks noGrp="1"/>
          </p:cNvSpPr>
          <p:nvPr>
            <p:ph type="title"/>
          </p:nvPr>
        </p:nvSpPr>
        <p:spPr/>
        <p:txBody>
          <a:bodyPr>
            <a:noAutofit/>
          </a:bodyPr>
          <a:lstStyle/>
          <a:p>
            <a:r>
              <a:rPr lang="en-US" sz="7200" b="1" dirty="0">
                <a:solidFill>
                  <a:srgbClr val="3C59D4"/>
                </a:solidFill>
                <a:effectLst>
                  <a:outerShdw blurRad="38100" dist="38100" dir="2700000" algn="tl">
                    <a:srgbClr val="000000">
                      <a:alpha val="43137"/>
                    </a:srgbClr>
                  </a:outerShdw>
                </a:effectLst>
              </a:rPr>
              <a:t>Global action on addressing Mental Health and Psychological Support in Emergencies</a:t>
            </a:r>
            <a:endParaRPr lang="en-GB" sz="7200" b="1" dirty="0">
              <a:solidFill>
                <a:srgbClr val="3C59D4"/>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24B052E-8F8F-416E-B2E7-E22F7E39C52F}"/>
              </a:ext>
            </a:extLst>
          </p:cNvPr>
          <p:cNvSpPr>
            <a:spLocks noGrp="1"/>
          </p:cNvSpPr>
          <p:nvPr>
            <p:ph idx="1"/>
          </p:nvPr>
        </p:nvSpPr>
        <p:spPr>
          <a:xfrm>
            <a:off x="548641" y="3466804"/>
            <a:ext cx="18941142" cy="8309560"/>
          </a:xfrm>
          <a:noFill/>
        </p:spPr>
        <p:txBody>
          <a:bodyPr>
            <a:noAutofit/>
          </a:bodyPr>
          <a:lstStyle/>
          <a:p>
            <a:r>
              <a:rPr lang="en-US" sz="4800" dirty="0">
                <a:solidFill>
                  <a:srgbClr val="002060"/>
                </a:solidFill>
              </a:rPr>
              <a:t>Since 1992, the Interagency Standing Committee (IASC) – a unique forum that has a primary role for coordination, policy development and decision-making with regard to humanitarian emergencies, involving the key UN and non-UN partners. The IASC launched a Mental Health Global Action Plan (</a:t>
            </a:r>
            <a:r>
              <a:rPr lang="en-US" sz="4800" i="1" dirty="0" err="1">
                <a:solidFill>
                  <a:srgbClr val="002060"/>
                </a:solidFill>
              </a:rPr>
              <a:t>mh</a:t>
            </a:r>
            <a:r>
              <a:rPr lang="en-US" sz="4800" i="1" dirty="0">
                <a:solidFill>
                  <a:srgbClr val="002060"/>
                </a:solidFill>
              </a:rPr>
              <a:t>-GAP</a:t>
            </a:r>
            <a:r>
              <a:rPr lang="en-US" sz="4800" dirty="0">
                <a:solidFill>
                  <a:srgbClr val="002060"/>
                </a:solidFill>
              </a:rPr>
              <a:t>)</a:t>
            </a:r>
            <a:endParaRPr lang="en-US" altLang="en-US" sz="4800" dirty="0">
              <a:solidFill>
                <a:srgbClr val="002060"/>
              </a:solidFill>
            </a:endParaRPr>
          </a:p>
          <a:p>
            <a:r>
              <a:rPr lang="en-US" sz="4800" dirty="0">
                <a:solidFill>
                  <a:srgbClr val="002060"/>
                </a:solidFill>
              </a:rPr>
              <a:t>IASC 2007 Guidelines on Mental Health and </a:t>
            </a:r>
            <a:r>
              <a:rPr lang="en-US" sz="4800" dirty="0" err="1">
                <a:solidFill>
                  <a:srgbClr val="002060"/>
                </a:solidFill>
              </a:rPr>
              <a:t>Psychologial</a:t>
            </a:r>
            <a:r>
              <a:rPr lang="en-US" sz="4800" dirty="0">
                <a:solidFill>
                  <a:srgbClr val="002060"/>
                </a:solidFill>
              </a:rPr>
              <a:t> Support (MHPSS) in Emergency Settings were developed with input from UN agencies, NGOs and academia. The Guidelines help to plan, establish and coordinate a set of minimum multi-sectoral responses to protect, support and improve people’s mental health and psychosocial wellbeing in the midst of an emergency.</a:t>
            </a:r>
          </a:p>
        </p:txBody>
      </p:sp>
      <p:pic>
        <p:nvPicPr>
          <p:cNvPr id="4" name="Picture 7" descr="Cover page IASCGuidelines_MHPSS (June 15 2007 for printer) (2)">
            <a:extLst>
              <a:ext uri="{FF2B5EF4-FFF2-40B4-BE49-F238E27FC236}">
                <a16:creationId xmlns:a16="http://schemas.microsoft.com/office/drawing/2014/main" id="{BE88F4A6-F951-496E-95F9-2A2255BA679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19542039" y="4485526"/>
            <a:ext cx="4482211" cy="6571828"/>
          </a:xfrm>
          <a:prstGeom prst="rect">
            <a:avLst/>
          </a:prstGeom>
          <a:noFill/>
          <a:ln w="31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Rectangle 4">
            <a:extLst>
              <a:ext uri="{FF2B5EF4-FFF2-40B4-BE49-F238E27FC236}">
                <a16:creationId xmlns:a16="http://schemas.microsoft.com/office/drawing/2014/main" id="{2AC31840-71D2-4276-AAD1-24F5B10A8252}"/>
              </a:ext>
            </a:extLst>
          </p:cNvPr>
          <p:cNvSpPr/>
          <p:nvPr/>
        </p:nvSpPr>
        <p:spPr>
          <a:xfrm>
            <a:off x="359749" y="12378300"/>
            <a:ext cx="20590417" cy="646331"/>
          </a:xfrm>
          <a:prstGeom prst="rect">
            <a:avLst/>
          </a:prstGeom>
        </p:spPr>
        <p:txBody>
          <a:bodyPr wrap="square">
            <a:spAutoFit/>
          </a:bodyPr>
          <a:lstStyle/>
          <a:p>
            <a:r>
              <a:rPr lang="en-US" dirty="0"/>
              <a:t> </a:t>
            </a:r>
            <a:r>
              <a:rPr lang="en-US" dirty="0">
                <a:hlinkClick r:id="rId3"/>
              </a:rPr>
              <a:t>https://interagencystandingcommittee.org/mental-health-and-psychosocial-support-emergency-settings</a:t>
            </a:r>
            <a:r>
              <a:rPr lang="en-US" dirty="0"/>
              <a:t>  </a:t>
            </a:r>
            <a:endParaRPr lang="en-GB" dirty="0"/>
          </a:p>
        </p:txBody>
      </p:sp>
      <p:pic>
        <p:nvPicPr>
          <p:cNvPr id="6" name="Picture 5">
            <a:extLst>
              <a:ext uri="{FF2B5EF4-FFF2-40B4-BE49-F238E27FC236}">
                <a16:creationId xmlns:a16="http://schemas.microsoft.com/office/drawing/2014/main" id="{7751D8B8-2D84-4B3A-B61F-BE7C5CA332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324510" y="12410682"/>
            <a:ext cx="3699740" cy="1132386"/>
          </a:xfrm>
          <a:prstGeom prst="rect">
            <a:avLst/>
          </a:prstGeom>
          <a:solidFill>
            <a:schemeClr val="bg1"/>
          </a:solidFill>
        </p:spPr>
      </p:pic>
    </p:spTree>
    <p:extLst>
      <p:ext uri="{BB962C8B-B14F-4D97-AF65-F5344CB8AC3E}">
        <p14:creationId xmlns:p14="http://schemas.microsoft.com/office/powerpoint/2010/main" val="4016263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47F35C0-5072-4D7C-87D7-819AA156A77B}"/>
              </a:ext>
            </a:extLst>
          </p:cNvPr>
          <p:cNvSpPr>
            <a:spLocks noGrp="1" noChangeArrowheads="1"/>
          </p:cNvSpPr>
          <p:nvPr>
            <p:ph type="title"/>
          </p:nvPr>
        </p:nvSpPr>
        <p:spPr>
          <a:xfrm>
            <a:off x="1025235" y="104927"/>
            <a:ext cx="22252775" cy="2334870"/>
          </a:xfrm>
        </p:spPr>
        <p:txBody>
          <a:bodyPr/>
          <a:lstStyle/>
          <a:p>
            <a:pPr eaLnBrk="1" hangingPunct="1">
              <a:tabLst>
                <a:tab pos="0" algn="l"/>
                <a:tab pos="1778288" algn="l"/>
                <a:tab pos="3562004" algn="l"/>
                <a:tab pos="5345722" algn="l"/>
                <a:tab pos="7129440" algn="l"/>
                <a:tab pos="8913158" algn="l"/>
                <a:tab pos="10696874" algn="l"/>
                <a:tab pos="12477876" algn="l"/>
                <a:tab pos="14261594" algn="l"/>
                <a:tab pos="16045310" algn="l"/>
                <a:tab pos="17829028" algn="l"/>
              </a:tabLst>
            </a:pPr>
            <a:r>
              <a:rPr lang="en-GB" altLang="en-US" sz="7200" dirty="0"/>
              <a:t>IASC Guidelines framework terminology</a:t>
            </a:r>
          </a:p>
        </p:txBody>
      </p:sp>
      <p:sp>
        <p:nvSpPr>
          <p:cNvPr id="51203" name="Rectangle 3">
            <a:extLst>
              <a:ext uri="{FF2B5EF4-FFF2-40B4-BE49-F238E27FC236}">
                <a16:creationId xmlns:a16="http://schemas.microsoft.com/office/drawing/2014/main" id="{33370B5B-6DF1-4BA7-B1E3-078005A03549}"/>
              </a:ext>
            </a:extLst>
          </p:cNvPr>
          <p:cNvSpPr>
            <a:spLocks noGrp="1" noChangeArrowheads="1"/>
          </p:cNvSpPr>
          <p:nvPr>
            <p:ph type="body" idx="1"/>
          </p:nvPr>
        </p:nvSpPr>
        <p:spPr>
          <a:xfrm>
            <a:off x="1025237" y="3050264"/>
            <a:ext cx="15295940" cy="10166972"/>
          </a:xfrm>
        </p:spPr>
        <p:txBody>
          <a:bodyPr/>
          <a:lstStyle/>
          <a:p>
            <a:pPr marL="1037108" indent="-1037108" eaLnBrk="1" hangingPunct="1">
              <a:buNone/>
              <a:tabLst>
                <a:tab pos="2150234" algn="l"/>
                <a:tab pos="3933952" algn="l"/>
                <a:tab pos="5717668" algn="l"/>
                <a:tab pos="7501386" algn="l"/>
                <a:tab pos="9285104" algn="l"/>
                <a:tab pos="11066106" algn="l"/>
                <a:tab pos="12849824" algn="l"/>
                <a:tab pos="14633540" algn="l"/>
                <a:tab pos="16417258" algn="l"/>
                <a:tab pos="18200974" algn="l"/>
              </a:tabLst>
            </a:pPr>
            <a:r>
              <a:rPr lang="en-US" altLang="en-US" sz="3200" dirty="0"/>
              <a:t>Conventional use of the term </a:t>
            </a:r>
            <a:r>
              <a:rPr lang="en-US" altLang="en-US" sz="3200" i="1" dirty="0"/>
              <a:t>psychological support </a:t>
            </a:r>
            <a:r>
              <a:rPr lang="en-US" altLang="en-US" sz="3200" dirty="0"/>
              <a:t>varies and implies different things for different users:</a:t>
            </a:r>
          </a:p>
          <a:p>
            <a:pPr eaLnBrk="1" hangingPunct="1">
              <a:buFont typeface="Arial" panose="020B0604020202020204" pitchFamily="34" charset="0"/>
              <a:buChar char="•"/>
              <a:tabLst>
                <a:tab pos="2150234" algn="l"/>
                <a:tab pos="3933952" algn="l"/>
                <a:tab pos="5717668" algn="l"/>
                <a:tab pos="7501386" algn="l"/>
                <a:tab pos="9285104" algn="l"/>
                <a:tab pos="11066106" algn="l"/>
                <a:tab pos="12849824" algn="l"/>
                <a:tab pos="14633540" algn="l"/>
                <a:tab pos="16417258" algn="l"/>
                <a:tab pos="18200974" algn="l"/>
              </a:tabLst>
            </a:pPr>
            <a:r>
              <a:rPr lang="en-US" altLang="en-US" sz="3200" dirty="0"/>
              <a:t>For health professionals: non-clinical interventions for people with mental disorders (including transient psychological conditions, outside of clinical psychiatry and mental disorders)</a:t>
            </a:r>
          </a:p>
          <a:p>
            <a:pPr eaLnBrk="1" hangingPunct="1">
              <a:buFont typeface="Arial" panose="020B0604020202020204" pitchFamily="34" charset="0"/>
              <a:buChar char="•"/>
              <a:tabLst>
                <a:tab pos="2150234" algn="l"/>
                <a:tab pos="3933952" algn="l"/>
                <a:tab pos="5717668" algn="l"/>
                <a:tab pos="7501386" algn="l"/>
                <a:tab pos="9285104" algn="l"/>
                <a:tab pos="11066106" algn="l"/>
                <a:tab pos="12849824" algn="l"/>
                <a:tab pos="14633540" algn="l"/>
                <a:tab pos="16417258" algn="l"/>
                <a:tab pos="18200974" algn="l"/>
              </a:tabLst>
            </a:pPr>
            <a:r>
              <a:rPr lang="en-US" altLang="en-US" sz="3200" dirty="0"/>
              <a:t>For others (civil protection, social/community services, </a:t>
            </a:r>
            <a:r>
              <a:rPr lang="en-US" altLang="en-US" sz="3200" dirty="0" err="1"/>
              <a:t>etc</a:t>
            </a:r>
            <a:r>
              <a:rPr lang="en-US" altLang="en-US" sz="3200" dirty="0"/>
              <a:t>): any non-clinical support for any person with/ without disorder (e.g. creating child friendly spaces)</a:t>
            </a:r>
          </a:p>
          <a:p>
            <a:pPr marL="1037108" indent="-1037108" eaLnBrk="1" hangingPunct="1">
              <a:buNone/>
              <a:tabLst>
                <a:tab pos="2150234" algn="l"/>
                <a:tab pos="3933952" algn="l"/>
                <a:tab pos="5717668" algn="l"/>
                <a:tab pos="7501386" algn="l"/>
                <a:tab pos="9285104" algn="l"/>
                <a:tab pos="11066106" algn="l"/>
                <a:tab pos="12849824" algn="l"/>
                <a:tab pos="14633540" algn="l"/>
                <a:tab pos="16417258" algn="l"/>
                <a:tab pos="18200974" algn="l"/>
              </a:tabLst>
            </a:pPr>
            <a:r>
              <a:rPr lang="en-GB" altLang="en-US" sz="3200" b="1" dirty="0">
                <a:solidFill>
                  <a:srgbClr val="FF0000"/>
                </a:solidFill>
              </a:rPr>
              <a:t>	Lack of common language =&gt; Confusion, misuse of guidance </a:t>
            </a:r>
            <a:endParaRPr lang="en-GB" altLang="en-US" sz="3200" dirty="0"/>
          </a:p>
          <a:p>
            <a:pPr marL="1037108" indent="-1037108" eaLnBrk="1" hangingPunct="1">
              <a:buNone/>
              <a:tabLst>
                <a:tab pos="2150234" algn="l"/>
                <a:tab pos="3933952" algn="l"/>
                <a:tab pos="5717668" algn="l"/>
                <a:tab pos="7501386" algn="l"/>
                <a:tab pos="9285104" algn="l"/>
                <a:tab pos="11066106" algn="l"/>
                <a:tab pos="12849824" algn="l"/>
                <a:tab pos="14633540" algn="l"/>
                <a:tab pos="16417258" algn="l"/>
                <a:tab pos="18200974" algn="l"/>
              </a:tabLst>
            </a:pPr>
            <a:r>
              <a:rPr lang="en-GB" altLang="en-US" sz="3200" dirty="0"/>
              <a:t>IASC uses inclusive approach for a composite definition covering both aspects:</a:t>
            </a:r>
          </a:p>
          <a:p>
            <a:pPr marL="1037108" indent="-1037108" eaLnBrk="1" hangingPunct="1">
              <a:buClr>
                <a:srgbClr val="000066"/>
              </a:buClr>
              <a:buFont typeface="Arial" panose="020B0604020202020204" pitchFamily="34" charset="0"/>
              <a:buChar char="•"/>
              <a:tabLst>
                <a:tab pos="2150234" algn="l"/>
                <a:tab pos="3933952" algn="l"/>
                <a:tab pos="5717668" algn="l"/>
                <a:tab pos="7501386" algn="l"/>
                <a:tab pos="9285104" algn="l"/>
                <a:tab pos="11066106" algn="l"/>
                <a:tab pos="12849824" algn="l"/>
                <a:tab pos="14633540" algn="l"/>
                <a:tab pos="16417258" algn="l"/>
                <a:tab pos="18200974" algn="l"/>
              </a:tabLst>
            </a:pPr>
            <a:r>
              <a:rPr lang="en-GB" altLang="en-US" sz="3200" dirty="0"/>
              <a:t>protecting or promoting psychosocial well-being through providing </a:t>
            </a:r>
            <a:r>
              <a:rPr lang="en-GB" altLang="en-US" sz="3200" dirty="0">
                <a:solidFill>
                  <a:srgbClr val="FF0000"/>
                </a:solidFill>
              </a:rPr>
              <a:t>Ps</a:t>
            </a:r>
            <a:r>
              <a:rPr lang="en-GB" altLang="en-US" sz="3200" dirty="0"/>
              <a:t>ychological </a:t>
            </a:r>
            <a:r>
              <a:rPr lang="en-GB" altLang="en-US" sz="3200" dirty="0">
                <a:solidFill>
                  <a:srgbClr val="FF0000"/>
                </a:solidFill>
              </a:rPr>
              <a:t>S</a:t>
            </a:r>
            <a:r>
              <a:rPr lang="en-GB" altLang="en-US" sz="3200" dirty="0"/>
              <a:t>upport </a:t>
            </a:r>
          </a:p>
          <a:p>
            <a:pPr marL="1037108" indent="-1037108" eaLnBrk="1" hangingPunct="1">
              <a:buClr>
                <a:srgbClr val="000066"/>
              </a:buClr>
              <a:buFont typeface="Arial" panose="020B0604020202020204" pitchFamily="34" charset="0"/>
              <a:buChar char="•"/>
              <a:tabLst>
                <a:tab pos="2150234" algn="l"/>
                <a:tab pos="3933952" algn="l"/>
                <a:tab pos="5717668" algn="l"/>
                <a:tab pos="7501386" algn="l"/>
                <a:tab pos="9285104" algn="l"/>
                <a:tab pos="11066106" algn="l"/>
                <a:tab pos="12849824" algn="l"/>
                <a:tab pos="14633540" algn="l"/>
                <a:tab pos="16417258" algn="l"/>
                <a:tab pos="18200974" algn="l"/>
              </a:tabLst>
            </a:pPr>
            <a:r>
              <a:rPr lang="en-US" altLang="en-US" sz="3200" dirty="0"/>
              <a:t>and </a:t>
            </a:r>
            <a:r>
              <a:rPr lang="en-GB" altLang="en-US" sz="3200" dirty="0"/>
              <a:t>preventing or treating </a:t>
            </a:r>
            <a:r>
              <a:rPr lang="en-GB" altLang="en-US" sz="3200" dirty="0">
                <a:solidFill>
                  <a:srgbClr val="FF0000"/>
                </a:solidFill>
              </a:rPr>
              <a:t>M</a:t>
            </a:r>
            <a:r>
              <a:rPr lang="en-GB" altLang="en-US" sz="3200" dirty="0"/>
              <a:t>ental </a:t>
            </a:r>
            <a:r>
              <a:rPr lang="en-GB" altLang="en-US" sz="3200" dirty="0">
                <a:solidFill>
                  <a:srgbClr val="FF0000"/>
                </a:solidFill>
              </a:rPr>
              <a:t>H</a:t>
            </a:r>
            <a:r>
              <a:rPr lang="en-GB" altLang="en-US" sz="3200" dirty="0"/>
              <a:t>ealth disorders</a:t>
            </a:r>
          </a:p>
          <a:p>
            <a:pPr marL="1037108" indent="-1037108" eaLnBrk="1" hangingPunct="1">
              <a:buClr>
                <a:srgbClr val="000066"/>
              </a:buClr>
              <a:buFont typeface="Arial" panose="020B0604020202020204" pitchFamily="34" charset="0"/>
              <a:buChar char="•"/>
              <a:tabLst>
                <a:tab pos="2150234" algn="l"/>
                <a:tab pos="3933952" algn="l"/>
                <a:tab pos="5717668" algn="l"/>
                <a:tab pos="7501386" algn="l"/>
                <a:tab pos="9285104" algn="l"/>
                <a:tab pos="11066106" algn="l"/>
                <a:tab pos="12849824" algn="l"/>
                <a:tab pos="14633540" algn="l"/>
                <a:tab pos="16417258" algn="l"/>
                <a:tab pos="18200974" algn="l"/>
              </a:tabLst>
            </a:pPr>
            <a:r>
              <a:rPr lang="en-GB" altLang="en-US" sz="3200" b="1" dirty="0">
                <a:solidFill>
                  <a:srgbClr val="FF0000"/>
                </a:solidFill>
              </a:rPr>
              <a:t>MHPSS </a:t>
            </a:r>
            <a:r>
              <a:rPr lang="en-GB" altLang="en-US" sz="3200" dirty="0">
                <a:solidFill>
                  <a:srgbClr val="2B3863"/>
                </a:solidFill>
              </a:rPr>
              <a:t>– a commonly used abbreviation by the IASC members and associated/relevant professional communities</a:t>
            </a:r>
          </a:p>
          <a:p>
            <a:pPr marL="1037108" indent="-1037108" eaLnBrk="1" hangingPunct="1">
              <a:buNone/>
              <a:tabLst>
                <a:tab pos="2150234" algn="l"/>
                <a:tab pos="3933952" algn="l"/>
                <a:tab pos="5717668" algn="l"/>
                <a:tab pos="7501386" algn="l"/>
                <a:tab pos="9285104" algn="l"/>
                <a:tab pos="11066106" algn="l"/>
                <a:tab pos="12849824" algn="l"/>
                <a:tab pos="14633540" algn="l"/>
                <a:tab pos="16417258" algn="l"/>
                <a:tab pos="18200974" algn="l"/>
              </a:tabLst>
            </a:pPr>
            <a:endParaRPr lang="en-GB" altLang="en-US" sz="3200" dirty="0"/>
          </a:p>
        </p:txBody>
      </p:sp>
      <p:pic>
        <p:nvPicPr>
          <p:cNvPr id="8" name="Picture 7">
            <a:extLst>
              <a:ext uri="{FF2B5EF4-FFF2-40B4-BE49-F238E27FC236}">
                <a16:creationId xmlns:a16="http://schemas.microsoft.com/office/drawing/2014/main" id="{D809DFC7-BE46-46E6-85AF-C9BE150C68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50558" y="12416924"/>
            <a:ext cx="3699740" cy="1132386"/>
          </a:xfrm>
          <a:prstGeom prst="rect">
            <a:avLst/>
          </a:prstGeom>
          <a:solidFill>
            <a:schemeClr val="bg1"/>
          </a:solidFill>
        </p:spPr>
      </p:pic>
      <p:sp>
        <p:nvSpPr>
          <p:cNvPr id="2" name="Rectangle 1">
            <a:extLst>
              <a:ext uri="{FF2B5EF4-FFF2-40B4-BE49-F238E27FC236}">
                <a16:creationId xmlns:a16="http://schemas.microsoft.com/office/drawing/2014/main" id="{1250C923-BF81-412B-A1A4-43BC67A27845}"/>
              </a:ext>
            </a:extLst>
          </p:cNvPr>
          <p:cNvSpPr/>
          <p:nvPr/>
        </p:nvSpPr>
        <p:spPr bwMode="auto">
          <a:xfrm>
            <a:off x="1863306" y="9144003"/>
            <a:ext cx="12752717" cy="1293188"/>
          </a:xfrm>
          <a:prstGeom prst="rect">
            <a:avLst/>
          </a:prstGeom>
          <a:solidFill>
            <a:srgbClr val="FBDF53">
              <a:alpha val="36863"/>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GB" sz="3900" b="1" i="0" u="none" strike="noStrike" cap="none" normalizeH="0" baseline="0">
              <a:ln>
                <a:noFill/>
              </a:ln>
              <a:solidFill>
                <a:srgbClr val="000066"/>
              </a:solidFill>
              <a:effectLst/>
              <a:latin typeface="Arial" charset="0"/>
              <a:cs typeface="Arial" charset="0"/>
            </a:endParaRPr>
          </a:p>
        </p:txBody>
      </p:sp>
      <p:sp>
        <p:nvSpPr>
          <p:cNvPr id="9" name="Rectangle 8">
            <a:extLst>
              <a:ext uri="{FF2B5EF4-FFF2-40B4-BE49-F238E27FC236}">
                <a16:creationId xmlns:a16="http://schemas.microsoft.com/office/drawing/2014/main" id="{7A3E4427-D9F9-432F-A851-79953729B7F6}"/>
              </a:ext>
            </a:extLst>
          </p:cNvPr>
          <p:cNvSpPr/>
          <p:nvPr/>
        </p:nvSpPr>
        <p:spPr bwMode="auto">
          <a:xfrm>
            <a:off x="1863306" y="10453750"/>
            <a:ext cx="12752717" cy="1164382"/>
          </a:xfrm>
          <a:prstGeom prst="rect">
            <a:avLst/>
          </a:prstGeom>
          <a:solidFill>
            <a:srgbClr val="00B0F0">
              <a:alpha val="21961"/>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GB" sz="3900" b="1" i="0" u="none" strike="noStrike" cap="none" normalizeH="0" baseline="0">
              <a:ln>
                <a:noFill/>
              </a:ln>
              <a:solidFill>
                <a:srgbClr val="000066"/>
              </a:solidFill>
              <a:effectLst/>
              <a:latin typeface="Arial" charset="0"/>
              <a:cs typeface="Arial" charset="0"/>
            </a:endParaRPr>
          </a:p>
        </p:txBody>
      </p:sp>
      <p:grpSp>
        <p:nvGrpSpPr>
          <p:cNvPr id="14" name="Group 13">
            <a:extLst>
              <a:ext uri="{FF2B5EF4-FFF2-40B4-BE49-F238E27FC236}">
                <a16:creationId xmlns:a16="http://schemas.microsoft.com/office/drawing/2014/main" id="{0ABB3C0C-B807-489D-BA2E-A79CEDBDF095}"/>
              </a:ext>
            </a:extLst>
          </p:cNvPr>
          <p:cNvGrpSpPr/>
          <p:nvPr/>
        </p:nvGrpSpPr>
        <p:grpSpPr>
          <a:xfrm rot="1503591">
            <a:off x="15666517" y="4300048"/>
            <a:ext cx="7524659" cy="7304614"/>
            <a:chOff x="16295720" y="3308054"/>
            <a:chExt cx="7524659" cy="7304614"/>
          </a:xfrm>
        </p:grpSpPr>
        <p:sp>
          <p:nvSpPr>
            <p:cNvPr id="51204" name="Oval 4">
              <a:extLst>
                <a:ext uri="{FF2B5EF4-FFF2-40B4-BE49-F238E27FC236}">
                  <a16:creationId xmlns:a16="http://schemas.microsoft.com/office/drawing/2014/main" id="{D416F5E4-B209-4572-B2E0-0016CF374935}"/>
                </a:ext>
              </a:extLst>
            </p:cNvPr>
            <p:cNvSpPr>
              <a:spLocks noChangeArrowheads="1"/>
            </p:cNvSpPr>
            <p:nvPr/>
          </p:nvSpPr>
          <p:spPr bwMode="auto">
            <a:xfrm rot="17911999">
              <a:off x="17578942" y="2024832"/>
              <a:ext cx="4586225" cy="7152669"/>
            </a:xfrm>
            <a:prstGeom prst="ellipse">
              <a:avLst/>
            </a:prstGeom>
            <a:solidFill>
              <a:srgbClr val="FBDF5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3880" tIns="80020" rIns="153880" bIns="80020" anchor="ctr"/>
            <a:lstStyle>
              <a:lvl1pPr rtl="0" eaLnBrk="0" hangingPunct="0">
                <a:spcBef>
                  <a:spcPct val="80000"/>
                </a:spcBef>
                <a:buClr>
                  <a:srgbClr val="1E7FB8"/>
                </a:buClr>
                <a:buFont typeface="Wingdings" panose="05000000000000000000" pitchFamily="2" charset="2"/>
                <a:buChar char="l"/>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9pPr>
            </a:lstStyle>
            <a:p>
              <a:pPr algn="ctr" defTabSz="1563806" rtl="1" eaLnBrk="1" fontAlgn="base" hangingPunct="1">
                <a:spcBef>
                  <a:spcPct val="0"/>
                </a:spcBef>
                <a:spcAft>
                  <a:spcPct val="0"/>
                </a:spcAft>
                <a:buClr>
                  <a:srgbClr val="000066"/>
                </a:buClr>
                <a:buNone/>
                <a:tabLst>
                  <a:tab pos="0" algn="l"/>
                  <a:tab pos="1561092" algn="l"/>
                  <a:tab pos="3124900" algn="l"/>
                  <a:tab pos="4688706" algn="l"/>
                  <a:tab pos="6252514" algn="l"/>
                  <a:tab pos="7816320" algn="l"/>
                  <a:tab pos="9380128" algn="l"/>
                  <a:tab pos="10941218" algn="l"/>
                  <a:tab pos="12505026" algn="l"/>
                  <a:tab pos="14068832" algn="l"/>
                  <a:tab pos="15632638" algn="l"/>
                  <a:tab pos="17196446" algn="l"/>
                </a:tabLst>
              </a:pPr>
              <a:r>
                <a:rPr lang="en-GB" altLang="en-US" sz="6328" b="1" dirty="0"/>
                <a:t>        </a:t>
              </a:r>
              <a:r>
                <a:rPr lang="en-GB" altLang="en-US" sz="5472" b="1" dirty="0"/>
                <a:t>            </a:t>
              </a:r>
            </a:p>
          </p:txBody>
        </p:sp>
        <p:sp>
          <p:nvSpPr>
            <p:cNvPr id="51205" name="Oval 5">
              <a:extLst>
                <a:ext uri="{FF2B5EF4-FFF2-40B4-BE49-F238E27FC236}">
                  <a16:creationId xmlns:a16="http://schemas.microsoft.com/office/drawing/2014/main" id="{0A5D4AE5-8FC0-4471-812D-D49F75BCBEE1}"/>
                </a:ext>
              </a:extLst>
            </p:cNvPr>
            <p:cNvSpPr>
              <a:spLocks noChangeArrowheads="1"/>
            </p:cNvSpPr>
            <p:nvPr/>
          </p:nvSpPr>
          <p:spPr bwMode="auto">
            <a:xfrm rot="20061973">
              <a:off x="17238170" y="6382717"/>
              <a:ext cx="5795768" cy="3853866"/>
            </a:xfrm>
            <a:prstGeom prst="ellipse">
              <a:avLst/>
            </a:prstGeom>
            <a:solidFill>
              <a:srgbClr val="00B0F0">
                <a:alpha val="40000"/>
              </a:srgbClr>
            </a:solidFill>
            <a:ln w="9360">
              <a:solidFill>
                <a:srgbClr val="000000"/>
              </a:solidFill>
              <a:miter lim="800000"/>
              <a:headEnd/>
              <a:tailEnd/>
            </a:ln>
            <a:effectLst/>
            <a:extLst/>
          </p:spPr>
          <p:txBody>
            <a:bodyPr wrap="none" lIns="153880" tIns="80020" rIns="153880" bIns="80020" anchor="ctr"/>
            <a:lstStyle>
              <a:lvl1pPr rtl="0" eaLnBrk="0" hangingPunct="0">
                <a:spcBef>
                  <a:spcPct val="80000"/>
                </a:spcBef>
                <a:buClr>
                  <a:srgbClr val="1E7FB8"/>
                </a:buClr>
                <a:buFont typeface="Wingdings" panose="05000000000000000000" pitchFamily="2" charset="2"/>
                <a:buChar char="l"/>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9pPr>
            </a:lstStyle>
            <a:p>
              <a:pPr algn="ctr" defTabSz="1563806" rtl="1" eaLnBrk="1" fontAlgn="base" hangingPunct="1">
                <a:spcBef>
                  <a:spcPct val="0"/>
                </a:spcBef>
                <a:spcAft>
                  <a:spcPct val="0"/>
                </a:spcAft>
                <a:buClr>
                  <a:srgbClr val="000066"/>
                </a:buClr>
                <a:buNone/>
                <a:tabLst>
                  <a:tab pos="0" algn="l"/>
                  <a:tab pos="1561092" algn="l"/>
                  <a:tab pos="3124900" algn="l"/>
                  <a:tab pos="4688706" algn="l"/>
                  <a:tab pos="6252514" algn="l"/>
                  <a:tab pos="7816320" algn="l"/>
                  <a:tab pos="9380128" algn="l"/>
                  <a:tab pos="10941218" algn="l"/>
                  <a:tab pos="12505026" algn="l"/>
                  <a:tab pos="14068832" algn="l"/>
                  <a:tab pos="15632638" algn="l"/>
                  <a:tab pos="17196446" algn="l"/>
                </a:tabLst>
              </a:pPr>
              <a:endParaRPr lang="en-GB" altLang="en-US" sz="5472" b="1" dirty="0"/>
            </a:p>
            <a:p>
              <a:pPr algn="ctr" defTabSz="1563806" rtl="1" eaLnBrk="1" fontAlgn="base" hangingPunct="1">
                <a:spcBef>
                  <a:spcPct val="0"/>
                </a:spcBef>
                <a:spcAft>
                  <a:spcPct val="0"/>
                </a:spcAft>
                <a:buClr>
                  <a:srgbClr val="000066"/>
                </a:buClr>
                <a:buNone/>
                <a:tabLst>
                  <a:tab pos="0" algn="l"/>
                  <a:tab pos="1561092" algn="l"/>
                  <a:tab pos="3124900" algn="l"/>
                  <a:tab pos="4688706" algn="l"/>
                  <a:tab pos="6252514" algn="l"/>
                  <a:tab pos="7816320" algn="l"/>
                  <a:tab pos="9380128" algn="l"/>
                  <a:tab pos="10941218" algn="l"/>
                  <a:tab pos="12505026" algn="l"/>
                  <a:tab pos="14068832" algn="l"/>
                  <a:tab pos="15632638" algn="l"/>
                  <a:tab pos="17196446" algn="l"/>
                </a:tabLst>
              </a:pPr>
              <a:r>
                <a:rPr lang="en-GB" altLang="en-US" sz="6328" b="1" dirty="0"/>
                <a:t>               </a:t>
              </a:r>
            </a:p>
          </p:txBody>
        </p:sp>
        <p:sp>
          <p:nvSpPr>
            <p:cNvPr id="51206" name="Text Box 6">
              <a:extLst>
                <a:ext uri="{FF2B5EF4-FFF2-40B4-BE49-F238E27FC236}">
                  <a16:creationId xmlns:a16="http://schemas.microsoft.com/office/drawing/2014/main" id="{6D65AB7D-0042-465C-A36F-B2AB922BECFD}"/>
                </a:ext>
              </a:extLst>
            </p:cNvPr>
            <p:cNvSpPr txBox="1">
              <a:spLocks noChangeArrowheads="1"/>
            </p:cNvSpPr>
            <p:nvPr/>
          </p:nvSpPr>
          <p:spPr bwMode="auto">
            <a:xfrm>
              <a:off x="18101246" y="6714855"/>
              <a:ext cx="4586225" cy="92115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342" tIns="78172" rIns="156342" bIns="78172">
              <a:spAutoFit/>
            </a:bodyPr>
            <a:lstStyle>
              <a:lvl1pPr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algn="ctr" defTabSz="1563806" eaLnBrk="1" fontAlgn="base" hangingPunct="1">
                <a:spcBef>
                  <a:spcPct val="50000"/>
                </a:spcBef>
                <a:spcAft>
                  <a:spcPct val="0"/>
                </a:spcAft>
                <a:buClrTx/>
                <a:buNone/>
              </a:pPr>
              <a:r>
                <a:rPr lang="en-GB" altLang="en-US" sz="4960" b="1" dirty="0">
                  <a:solidFill>
                    <a:srgbClr val="FF0000"/>
                  </a:solidFill>
                </a:rPr>
                <a:t>MHPSS</a:t>
              </a:r>
              <a:endParaRPr lang="en-US" altLang="en-US" sz="4960" b="1" dirty="0">
                <a:solidFill>
                  <a:srgbClr val="FF0000"/>
                </a:solidFill>
              </a:endParaRPr>
            </a:p>
          </p:txBody>
        </p:sp>
        <p:sp>
          <p:nvSpPr>
            <p:cNvPr id="3" name="Oval 2">
              <a:extLst>
                <a:ext uri="{FF2B5EF4-FFF2-40B4-BE49-F238E27FC236}">
                  <a16:creationId xmlns:a16="http://schemas.microsoft.com/office/drawing/2014/main" id="{296B0879-EABE-496A-BDC5-5734D1D54C29}"/>
                </a:ext>
              </a:extLst>
            </p:cNvPr>
            <p:cNvSpPr/>
            <p:nvPr/>
          </p:nvSpPr>
          <p:spPr bwMode="auto">
            <a:xfrm rot="691947">
              <a:off x="22773226" y="5467488"/>
              <a:ext cx="310551" cy="5145180"/>
            </a:xfrm>
            <a:prstGeom prst="ellipse">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GB" sz="3900" b="1" i="0" u="none" strike="noStrike" cap="none" normalizeH="0" baseline="0">
                <a:ln>
                  <a:noFill/>
                </a:ln>
                <a:solidFill>
                  <a:srgbClr val="000066"/>
                </a:solidFill>
                <a:effectLst/>
                <a:latin typeface="Arial" charset="0"/>
                <a:cs typeface="Arial" charset="0"/>
              </a:endParaRPr>
            </a:p>
          </p:txBody>
        </p:sp>
        <p:sp>
          <p:nvSpPr>
            <p:cNvPr id="4" name="Oval 3">
              <a:extLst>
                <a:ext uri="{FF2B5EF4-FFF2-40B4-BE49-F238E27FC236}">
                  <a16:creationId xmlns:a16="http://schemas.microsoft.com/office/drawing/2014/main" id="{34D6B056-FF77-4D60-A104-DB95BF5F1150}"/>
                </a:ext>
              </a:extLst>
            </p:cNvPr>
            <p:cNvSpPr/>
            <p:nvPr/>
          </p:nvSpPr>
          <p:spPr bwMode="auto">
            <a:xfrm>
              <a:off x="23069786" y="4945726"/>
              <a:ext cx="750593" cy="655607"/>
            </a:xfrm>
            <a:prstGeom prst="ellipse">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GB" sz="3900" b="1" i="0" u="none" strike="noStrike" cap="none" normalizeH="0" baseline="0">
                <a:ln>
                  <a:noFill/>
                </a:ln>
                <a:solidFill>
                  <a:srgbClr val="000066"/>
                </a:solidFill>
                <a:effectLst/>
                <a:latin typeface="Arial" charset="0"/>
                <a:cs typeface="Arial" charset="0"/>
              </a:endParaRPr>
            </a:p>
          </p:txBody>
        </p:sp>
      </p:grpSp>
    </p:spTree>
    <p:extLst>
      <p:ext uri="{BB962C8B-B14F-4D97-AF65-F5344CB8AC3E}">
        <p14:creationId xmlns:p14="http://schemas.microsoft.com/office/powerpoint/2010/main" val="12108054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67CF2-946C-4F0A-8A7C-0DB681DC342A}"/>
              </a:ext>
            </a:extLst>
          </p:cNvPr>
          <p:cNvSpPr>
            <a:spLocks noGrp="1"/>
          </p:cNvSpPr>
          <p:nvPr>
            <p:ph type="title"/>
          </p:nvPr>
        </p:nvSpPr>
        <p:spPr>
          <a:xfrm>
            <a:off x="2981342" y="100815"/>
            <a:ext cx="17632392" cy="2286000"/>
          </a:xfrm>
        </p:spPr>
        <p:txBody>
          <a:bodyPr>
            <a:noAutofit/>
          </a:bodyPr>
          <a:lstStyle/>
          <a:p>
            <a:r>
              <a:rPr lang="en-US" sz="7200" b="1" dirty="0">
                <a:solidFill>
                  <a:srgbClr val="3C59D4"/>
                </a:solidFill>
              </a:rPr>
              <a:t>Contributing factors to MHP consequences of nuclear emergencies</a:t>
            </a:r>
          </a:p>
        </p:txBody>
      </p:sp>
      <p:sp>
        <p:nvSpPr>
          <p:cNvPr id="3" name="Content Placeholder 2">
            <a:extLst>
              <a:ext uri="{FF2B5EF4-FFF2-40B4-BE49-F238E27FC236}">
                <a16:creationId xmlns:a16="http://schemas.microsoft.com/office/drawing/2014/main" id="{FEC8E8D5-8CD4-4349-801A-E82F9B7E8EDD}"/>
              </a:ext>
            </a:extLst>
          </p:cNvPr>
          <p:cNvSpPr>
            <a:spLocks noGrp="1"/>
          </p:cNvSpPr>
          <p:nvPr>
            <p:ph idx="1"/>
          </p:nvPr>
        </p:nvSpPr>
        <p:spPr>
          <a:xfrm>
            <a:off x="891396" y="3078738"/>
            <a:ext cx="15631886" cy="9940439"/>
          </a:xfrm>
        </p:spPr>
        <p:txBody>
          <a:bodyPr>
            <a:normAutofit/>
          </a:bodyPr>
          <a:lstStyle/>
          <a:p>
            <a:pPr>
              <a:buFont typeface="Arial" panose="020B0604020202020204" pitchFamily="34" charset="0"/>
              <a:buChar char="•"/>
            </a:pPr>
            <a:r>
              <a:rPr lang="en-US" sz="4800" dirty="0">
                <a:solidFill>
                  <a:srgbClr val="2B3863"/>
                </a:solidFill>
              </a:rPr>
              <a:t>Fear of radiation due to the lack of knowledge and information</a:t>
            </a:r>
          </a:p>
          <a:p>
            <a:pPr>
              <a:buFont typeface="Arial" panose="020B0604020202020204" pitchFamily="34" charset="0"/>
              <a:buChar char="•"/>
            </a:pPr>
            <a:r>
              <a:rPr lang="en-US" sz="4800" dirty="0">
                <a:solidFill>
                  <a:srgbClr val="2B3863"/>
                </a:solidFill>
              </a:rPr>
              <a:t>Exposure to stress related to the implementation of protective actions </a:t>
            </a:r>
          </a:p>
          <a:p>
            <a:pPr>
              <a:buFont typeface="Arial" panose="020B0604020202020204" pitchFamily="34" charset="0"/>
              <a:buChar char="•"/>
            </a:pPr>
            <a:r>
              <a:rPr lang="en-US" sz="4800" dirty="0">
                <a:solidFill>
                  <a:srgbClr val="2B3863"/>
                </a:solidFill>
              </a:rPr>
              <a:t>Challenges of risk communication often under unclear circumstances </a:t>
            </a:r>
          </a:p>
          <a:p>
            <a:pPr>
              <a:buFont typeface="Arial" panose="020B0604020202020204" pitchFamily="34" charset="0"/>
              <a:buChar char="•"/>
            </a:pPr>
            <a:r>
              <a:rPr lang="en-US" sz="4800" dirty="0">
                <a:solidFill>
                  <a:srgbClr val="2B3863"/>
                </a:solidFill>
              </a:rPr>
              <a:t>Social stigma and discrimination of the evacuees</a:t>
            </a:r>
          </a:p>
          <a:p>
            <a:pPr>
              <a:buFont typeface="Arial" panose="020B0604020202020204" pitchFamily="34" charset="0"/>
              <a:buChar char="•"/>
            </a:pPr>
            <a:r>
              <a:rPr lang="en-US" sz="4800" dirty="0">
                <a:solidFill>
                  <a:srgbClr val="2B3863"/>
                </a:solidFill>
              </a:rPr>
              <a:t>Evacuation, relocation and long-term displacement</a:t>
            </a:r>
          </a:p>
          <a:p>
            <a:pPr>
              <a:buFont typeface="Arial" panose="020B0604020202020204" pitchFamily="34" charset="0"/>
              <a:buChar char="•"/>
            </a:pPr>
            <a:r>
              <a:rPr lang="en-US" sz="4800" dirty="0">
                <a:solidFill>
                  <a:srgbClr val="2B3863"/>
                </a:solidFill>
              </a:rPr>
              <a:t>Social and economic consequences</a:t>
            </a:r>
          </a:p>
        </p:txBody>
      </p:sp>
      <p:pic>
        <p:nvPicPr>
          <p:cNvPr id="4" name="Picture 3">
            <a:extLst>
              <a:ext uri="{FF2B5EF4-FFF2-40B4-BE49-F238E27FC236}">
                <a16:creationId xmlns:a16="http://schemas.microsoft.com/office/drawing/2014/main" id="{DA563F07-8C86-4012-9E5C-21A47BF861B9}"/>
              </a:ext>
            </a:extLst>
          </p:cNvPr>
          <p:cNvPicPr>
            <a:picLocks noChangeAspect="1"/>
          </p:cNvPicPr>
          <p:nvPr/>
        </p:nvPicPr>
        <p:blipFill>
          <a:blip r:embed="rId2"/>
          <a:stretch>
            <a:fillRect/>
          </a:stretch>
        </p:blipFill>
        <p:spPr>
          <a:xfrm>
            <a:off x="16851086" y="3700714"/>
            <a:ext cx="6973205" cy="5417159"/>
          </a:xfrm>
          <a:prstGeom prst="rect">
            <a:avLst/>
          </a:prstGeom>
        </p:spPr>
      </p:pic>
      <p:sp>
        <p:nvSpPr>
          <p:cNvPr id="5" name="Rectangle 4">
            <a:extLst>
              <a:ext uri="{FF2B5EF4-FFF2-40B4-BE49-F238E27FC236}">
                <a16:creationId xmlns:a16="http://schemas.microsoft.com/office/drawing/2014/main" id="{768AD00E-B20D-4C3C-A6F7-9C282B707E98}"/>
              </a:ext>
            </a:extLst>
          </p:cNvPr>
          <p:cNvSpPr/>
          <p:nvPr/>
        </p:nvSpPr>
        <p:spPr>
          <a:xfrm>
            <a:off x="17007842" y="9343105"/>
            <a:ext cx="6680838" cy="1200329"/>
          </a:xfrm>
          <a:prstGeom prst="rect">
            <a:avLst/>
          </a:prstGeom>
        </p:spPr>
        <p:txBody>
          <a:bodyPr wrap="square">
            <a:spAutoFit/>
          </a:bodyPr>
          <a:lstStyle/>
          <a:p>
            <a:r>
              <a:rPr lang="en-US" b="1" dirty="0">
                <a:solidFill>
                  <a:srgbClr val="000000"/>
                </a:solidFill>
                <a:latin typeface="Calibri" panose="020F0502020204030204" pitchFamily="34" charset="0"/>
              </a:rPr>
              <a:t>Photo: Asahi Shimbun </a:t>
            </a:r>
            <a:r>
              <a:rPr lang="en-US" b="1" dirty="0">
                <a:solidFill>
                  <a:srgbClr val="000000"/>
                </a:solidFill>
                <a:latin typeface="Calibri" panose="020F0502020204030204" pitchFamily="34" charset="0"/>
                <a:hlinkClick r:id="rId3"/>
              </a:rPr>
              <a:t>www.asahi.com</a:t>
            </a:r>
            <a:r>
              <a:rPr lang="en-US" b="1" dirty="0">
                <a:solidFill>
                  <a:srgbClr val="000000"/>
                </a:solidFill>
                <a:latin typeface="Calibri" panose="020F0502020204030204" pitchFamily="34" charset="0"/>
              </a:rPr>
              <a:t> </a:t>
            </a:r>
            <a:endParaRPr lang="en-GB" b="1" dirty="0"/>
          </a:p>
        </p:txBody>
      </p:sp>
      <p:pic>
        <p:nvPicPr>
          <p:cNvPr id="6" name="Picture 5">
            <a:extLst>
              <a:ext uri="{FF2B5EF4-FFF2-40B4-BE49-F238E27FC236}">
                <a16:creationId xmlns:a16="http://schemas.microsoft.com/office/drawing/2014/main" id="{6530722B-9465-478D-8561-3CBBF09E5B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442192" y="12452984"/>
            <a:ext cx="3699740" cy="1132386"/>
          </a:xfrm>
          <a:prstGeom prst="rect">
            <a:avLst/>
          </a:prstGeom>
          <a:solidFill>
            <a:schemeClr val="bg1"/>
          </a:solidFill>
        </p:spPr>
      </p:pic>
    </p:spTree>
    <p:extLst>
      <p:ext uri="{BB962C8B-B14F-4D97-AF65-F5344CB8AC3E}">
        <p14:creationId xmlns:p14="http://schemas.microsoft.com/office/powerpoint/2010/main" val="317457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132" y="520131"/>
            <a:ext cx="22638327" cy="1646645"/>
          </a:xfrm>
        </p:spPr>
        <p:txBody>
          <a:bodyPr>
            <a:noAutofit/>
          </a:bodyPr>
          <a:lstStyle/>
          <a:p>
            <a:r>
              <a:rPr lang="en-GB" sz="7200" b="1" dirty="0">
                <a:solidFill>
                  <a:srgbClr val="3C59D4"/>
                </a:solidFill>
              </a:rPr>
              <a:t>Psychosocial consequences of nuclear emergencies</a:t>
            </a:r>
          </a:p>
        </p:txBody>
      </p:sp>
      <p:sp>
        <p:nvSpPr>
          <p:cNvPr id="3" name="Content Placeholder 2"/>
          <p:cNvSpPr>
            <a:spLocks noGrp="1"/>
          </p:cNvSpPr>
          <p:nvPr>
            <p:ph idx="1"/>
          </p:nvPr>
        </p:nvSpPr>
        <p:spPr>
          <a:xfrm>
            <a:off x="1468581" y="2415395"/>
            <a:ext cx="22111855" cy="9800129"/>
          </a:xfrm>
        </p:spPr>
        <p:txBody>
          <a:bodyPr>
            <a:normAutofit lnSpcReduction="10000"/>
          </a:bodyPr>
          <a:lstStyle/>
          <a:p>
            <a:r>
              <a:rPr lang="en-GB" sz="5500" dirty="0">
                <a:solidFill>
                  <a:srgbClr val="2B3863"/>
                </a:solidFill>
              </a:rPr>
              <a:t>Psychosocial impact may outweigh the radiological consequences of nuclear emergencies. It was found to be the largest after Chernobyl accident (WHO, 2006) and persisted for decades.</a:t>
            </a:r>
          </a:p>
          <a:p>
            <a:r>
              <a:rPr lang="en-GB" sz="5500" dirty="0">
                <a:solidFill>
                  <a:srgbClr val="2B3863"/>
                </a:solidFill>
              </a:rPr>
              <a:t>In 1986, the socio-economic impact of the accident itself was exacerbated by the disintegration of Soviet Union. In addition, the lack of proper risk communication, no access to information and to lack of community’s engagement in the decision making, as well as stigmatization of the affected persons and participants of the long-term medical monitoring, have contributed to the over-all anxiety of the affected population. </a:t>
            </a:r>
          </a:p>
          <a:p>
            <a:r>
              <a:rPr lang="en-GB" sz="5500" dirty="0">
                <a:solidFill>
                  <a:srgbClr val="2B3863"/>
                </a:solidFill>
              </a:rPr>
              <a:t>Medical follow-up was linked to small social benefits, but also reinforced the stigmatization and affected people's lives and contributing to the psycho-social consequences of the accident</a:t>
            </a:r>
          </a:p>
        </p:txBody>
      </p:sp>
      <p:sp>
        <p:nvSpPr>
          <p:cNvPr id="4" name="Slide Number Placeholder 3"/>
          <p:cNvSpPr>
            <a:spLocks noGrp="1"/>
          </p:cNvSpPr>
          <p:nvPr>
            <p:ph type="sldNum" sz="quarter" idx="10"/>
          </p:nvPr>
        </p:nvSpPr>
        <p:spPr/>
        <p:txBody>
          <a:bodyPr/>
          <a:lstStyle/>
          <a:p>
            <a:fld id="{8E309371-47C6-4846-B1C5-8C0FAEEC4556}" type="slidenum">
              <a:rPr lang="en-GB">
                <a:solidFill>
                  <a:srgbClr val="000000"/>
                </a:solidFill>
                <a:latin typeface="Arial"/>
                <a:cs typeface="Arial"/>
              </a:rPr>
              <a:pPr/>
              <a:t>6</a:t>
            </a:fld>
            <a:endParaRPr lang="en-GB" dirty="0">
              <a:solidFill>
                <a:srgbClr val="000000"/>
              </a:solidFill>
              <a:latin typeface="Arial"/>
              <a:cs typeface="Arial"/>
            </a:endParaRPr>
          </a:p>
        </p:txBody>
      </p:sp>
      <p:pic>
        <p:nvPicPr>
          <p:cNvPr id="5" name="Picture 4">
            <a:extLst>
              <a:ext uri="{FF2B5EF4-FFF2-40B4-BE49-F238E27FC236}">
                <a16:creationId xmlns:a16="http://schemas.microsoft.com/office/drawing/2014/main" id="{8461189C-5825-4B17-9A06-1D8B915A2B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3413" y="12419248"/>
            <a:ext cx="3699740" cy="1132386"/>
          </a:xfrm>
          <a:prstGeom prst="rect">
            <a:avLst/>
          </a:prstGeom>
          <a:solidFill>
            <a:schemeClr val="bg1"/>
          </a:solidFill>
        </p:spPr>
      </p:pic>
    </p:spTree>
    <p:extLst>
      <p:ext uri="{BB962C8B-B14F-4D97-AF65-F5344CB8AC3E}">
        <p14:creationId xmlns:p14="http://schemas.microsoft.com/office/powerpoint/2010/main" val="3762051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7310" y="3106059"/>
            <a:ext cx="16403782" cy="10166596"/>
          </a:xfrm>
        </p:spPr>
        <p:txBody>
          <a:bodyPr>
            <a:noAutofit/>
          </a:bodyPr>
          <a:lstStyle/>
          <a:p>
            <a:pPr algn="just"/>
            <a:r>
              <a:rPr lang="en-US" dirty="0">
                <a:solidFill>
                  <a:srgbClr val="2B3863"/>
                </a:solidFill>
              </a:rPr>
              <a:t>Loss of homes, jobs, and the rupture of social fabric of the affected communities has caused a tremendous stress to the affected people.</a:t>
            </a:r>
          </a:p>
          <a:p>
            <a:pPr algn="just"/>
            <a:r>
              <a:rPr lang="en-US" dirty="0">
                <a:solidFill>
                  <a:srgbClr val="2B3863"/>
                </a:solidFill>
              </a:rPr>
              <a:t>In addition to the stress related to evacuation and relocation, a social stigma is attached to evacuees and residents of the affected areas.</a:t>
            </a:r>
            <a:endParaRPr lang="en-GB" dirty="0">
              <a:solidFill>
                <a:srgbClr val="2B3863"/>
              </a:solidFill>
            </a:endParaRPr>
          </a:p>
          <a:p>
            <a:pPr algn="just"/>
            <a:r>
              <a:rPr lang="en-US" dirty="0">
                <a:solidFill>
                  <a:srgbClr val="2B3863"/>
                </a:solidFill>
              </a:rPr>
              <a:t>Parents of affected children are reported to have recurring anxiety about the health and future of their children.</a:t>
            </a:r>
            <a:endParaRPr lang="en-GB" dirty="0">
              <a:solidFill>
                <a:srgbClr val="2B3863"/>
              </a:solidFill>
            </a:endParaRPr>
          </a:p>
          <a:p>
            <a:pPr algn="just"/>
            <a:r>
              <a:rPr lang="en-GB" dirty="0">
                <a:solidFill>
                  <a:srgbClr val="2B3863"/>
                </a:solidFill>
              </a:rPr>
              <a:t>Evacuees, TEPCO workers, and public service personnel affected by the Fukushima nuclear accident were reported to have </a:t>
            </a:r>
            <a:r>
              <a:rPr lang="en-US" dirty="0">
                <a:solidFill>
                  <a:srgbClr val="2B3863"/>
                </a:solidFill>
              </a:rPr>
              <a:t>a high level of anxiety, depression, panic attacks, PTSD, burn out, higher incidence of suicide, etc.</a:t>
            </a:r>
          </a:p>
        </p:txBody>
      </p:sp>
      <p:sp>
        <p:nvSpPr>
          <p:cNvPr id="5" name="Title 1"/>
          <p:cNvSpPr>
            <a:spLocks noGrp="1"/>
          </p:cNvSpPr>
          <p:nvPr>
            <p:ph type="title"/>
          </p:nvPr>
        </p:nvSpPr>
        <p:spPr>
          <a:xfrm>
            <a:off x="1583599" y="712135"/>
            <a:ext cx="18412432" cy="1209472"/>
          </a:xfrm>
        </p:spPr>
        <p:txBody>
          <a:bodyPr>
            <a:noAutofit/>
          </a:bodyPr>
          <a:lstStyle/>
          <a:p>
            <a:r>
              <a:rPr lang="en-GB" sz="8800" b="1" dirty="0">
                <a:solidFill>
                  <a:srgbClr val="3C59D4"/>
                </a:solidFill>
              </a:rPr>
              <a:t>Psychosocial impact of 2011 Fukushima Daiichi NPP accident</a:t>
            </a:r>
          </a:p>
        </p:txBody>
      </p:sp>
      <p:grpSp>
        <p:nvGrpSpPr>
          <p:cNvPr id="2" name="Group 1">
            <a:extLst>
              <a:ext uri="{FF2B5EF4-FFF2-40B4-BE49-F238E27FC236}">
                <a16:creationId xmlns:a16="http://schemas.microsoft.com/office/drawing/2014/main" id="{94D503A1-2C83-4B25-B986-95FD2C9A1269}"/>
              </a:ext>
            </a:extLst>
          </p:cNvPr>
          <p:cNvGrpSpPr/>
          <p:nvPr/>
        </p:nvGrpSpPr>
        <p:grpSpPr>
          <a:xfrm>
            <a:off x="20469809" y="145942"/>
            <a:ext cx="3488310" cy="5112589"/>
            <a:chOff x="14524323" y="2908087"/>
            <a:chExt cx="7417378" cy="9741812"/>
          </a:xfrm>
        </p:grpSpPr>
        <p:pic>
          <p:nvPicPr>
            <p:cNvPr id="1026" name="Picture 2"/>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14607451" y="5154093"/>
              <a:ext cx="7334250" cy="74958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14524323" y="2908087"/>
              <a:ext cx="7417378" cy="235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Picture 6">
            <a:extLst>
              <a:ext uri="{FF2B5EF4-FFF2-40B4-BE49-F238E27FC236}">
                <a16:creationId xmlns:a16="http://schemas.microsoft.com/office/drawing/2014/main" id="{A85A87E1-2A7C-4237-8676-19310BD713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58379" y="12437672"/>
            <a:ext cx="3699740" cy="1132386"/>
          </a:xfrm>
          <a:prstGeom prst="rect">
            <a:avLst/>
          </a:prstGeom>
          <a:solidFill>
            <a:schemeClr val="bg1"/>
          </a:solidFill>
        </p:spPr>
      </p:pic>
      <p:pic>
        <p:nvPicPr>
          <p:cNvPr id="4" name="Picture 3">
            <a:extLst>
              <a:ext uri="{FF2B5EF4-FFF2-40B4-BE49-F238E27FC236}">
                <a16:creationId xmlns:a16="http://schemas.microsoft.com/office/drawing/2014/main" id="{46D3ACD9-EE7F-4DC8-845D-4BEC217919D6}"/>
              </a:ext>
            </a:extLst>
          </p:cNvPr>
          <p:cNvPicPr>
            <a:picLocks noChangeAspect="1"/>
          </p:cNvPicPr>
          <p:nvPr/>
        </p:nvPicPr>
        <p:blipFill>
          <a:blip r:embed="rId5"/>
          <a:stretch>
            <a:fillRect/>
          </a:stretch>
        </p:blipFill>
        <p:spPr>
          <a:xfrm>
            <a:off x="18045408" y="3939815"/>
            <a:ext cx="5701282" cy="5552213"/>
          </a:xfrm>
          <a:prstGeom prst="rect">
            <a:avLst/>
          </a:prstGeom>
          <a:ln>
            <a:solidFill>
              <a:schemeClr val="bg1">
                <a:lumMod val="85000"/>
              </a:schemeClr>
            </a:solidFill>
          </a:ln>
        </p:spPr>
      </p:pic>
    </p:spTree>
    <p:extLst>
      <p:ext uri="{BB962C8B-B14F-4D97-AF65-F5344CB8AC3E}">
        <p14:creationId xmlns:p14="http://schemas.microsoft.com/office/powerpoint/2010/main" val="3280921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432" y="0"/>
            <a:ext cx="23154968" cy="2537520"/>
          </a:xfrm>
          <a:noFill/>
        </p:spPr>
        <p:txBody>
          <a:bodyPr>
            <a:noAutofit/>
          </a:bodyPr>
          <a:lstStyle/>
          <a:p>
            <a:r>
              <a:rPr lang="en-GB" sz="8000" b="1" dirty="0">
                <a:solidFill>
                  <a:srgbClr val="3C59D4"/>
                </a:solidFill>
              </a:rPr>
              <a:t>Non-radiological impact of RN emergencies on health -  call for broadening the scope of preparedness</a:t>
            </a:r>
          </a:p>
        </p:txBody>
      </p:sp>
      <p:pic>
        <p:nvPicPr>
          <p:cNvPr id="1126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669679" y="2774276"/>
            <a:ext cx="8846861" cy="105940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6916" y="2789043"/>
            <a:ext cx="8442398" cy="105572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7232560" y="3047227"/>
            <a:ext cx="3168352" cy="523220"/>
          </a:xfrm>
          <a:prstGeom prst="rect">
            <a:avLst/>
          </a:prstGeom>
          <a:noFill/>
        </p:spPr>
        <p:txBody>
          <a:bodyPr wrap="square" rtlCol="0">
            <a:spAutoFit/>
          </a:bodyPr>
          <a:lstStyle/>
          <a:p>
            <a:pPr algn="r" eaLnBrk="0" fontAlgn="base" hangingPunct="0">
              <a:spcBef>
                <a:spcPct val="0"/>
              </a:spcBef>
              <a:spcAft>
                <a:spcPct val="0"/>
              </a:spcAft>
            </a:pPr>
            <a:r>
              <a:rPr lang="en-GB" sz="2800" b="1" dirty="0">
                <a:solidFill>
                  <a:srgbClr val="FF0000"/>
                </a:solidFill>
                <a:latin typeface="Arial" pitchFamily="34" charset="0"/>
                <a:cs typeface="Arial" pitchFamily="34" charset="0"/>
              </a:rPr>
              <a:t>2018</a:t>
            </a:r>
            <a:endParaRPr lang="en-US" sz="2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413177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903" y="261255"/>
            <a:ext cx="22624026" cy="2537520"/>
          </a:xfrm>
          <a:noFill/>
        </p:spPr>
        <p:txBody>
          <a:bodyPr>
            <a:noAutofit/>
          </a:bodyPr>
          <a:lstStyle/>
          <a:p>
            <a:r>
              <a:rPr lang="en-GB" sz="8800" b="1" dirty="0">
                <a:solidFill>
                  <a:srgbClr val="3C59D4"/>
                </a:solidFill>
              </a:rPr>
              <a:t>Mental Health impact of Chemical, Biological, and Nuclear emergencies</a:t>
            </a:r>
          </a:p>
        </p:txBody>
      </p:sp>
      <p:sp>
        <p:nvSpPr>
          <p:cNvPr id="3" name="Content Placeholder 2"/>
          <p:cNvSpPr>
            <a:spLocks noGrp="1"/>
          </p:cNvSpPr>
          <p:nvPr>
            <p:ph idx="1"/>
          </p:nvPr>
        </p:nvSpPr>
        <p:spPr>
          <a:xfrm>
            <a:off x="884904" y="3866606"/>
            <a:ext cx="14973406" cy="8711915"/>
          </a:xfrm>
        </p:spPr>
        <p:txBody>
          <a:bodyPr>
            <a:noAutofit/>
          </a:bodyPr>
          <a:lstStyle/>
          <a:p>
            <a:pPr>
              <a:buFont typeface="Arial" panose="020B0604020202020204" pitchFamily="34" charset="0"/>
              <a:buChar char="•"/>
            </a:pPr>
            <a:r>
              <a:rPr lang="en-GB" sz="5000" dirty="0">
                <a:solidFill>
                  <a:srgbClr val="375067"/>
                </a:solidFill>
              </a:rPr>
              <a:t>WHO report </a:t>
            </a:r>
            <a:r>
              <a:rPr lang="en-GB" sz="5000" i="1" dirty="0">
                <a:solidFill>
                  <a:srgbClr val="375067"/>
                </a:solidFill>
              </a:rPr>
              <a:t>Mental health of populations exposed to biological and chemical weapons</a:t>
            </a:r>
            <a:r>
              <a:rPr lang="en-GB" sz="5000" dirty="0">
                <a:solidFill>
                  <a:srgbClr val="375067"/>
                </a:solidFill>
              </a:rPr>
              <a:t> (2005) is undergoing revision</a:t>
            </a:r>
          </a:p>
          <a:p>
            <a:pPr lvl="1">
              <a:buFont typeface="Wingdings" panose="05000000000000000000" pitchFamily="2" charset="2"/>
              <a:buChar char="ü"/>
            </a:pPr>
            <a:r>
              <a:rPr lang="en-US" sz="5000" dirty="0">
                <a:solidFill>
                  <a:srgbClr val="375067"/>
                </a:solidFill>
                <a:hlinkClick r:id="rId2"/>
              </a:rPr>
              <a:t>https://goo.gl/Mo7LZE</a:t>
            </a:r>
            <a:r>
              <a:rPr lang="en-US" sz="5000" dirty="0">
                <a:solidFill>
                  <a:srgbClr val="375067"/>
                </a:solidFill>
              </a:rPr>
              <a:t> </a:t>
            </a:r>
            <a:endParaRPr lang="en-GB" sz="5000" dirty="0">
              <a:solidFill>
                <a:srgbClr val="375067"/>
              </a:solidFill>
            </a:endParaRPr>
          </a:p>
          <a:p>
            <a:pPr lvl="1">
              <a:buFont typeface="Wingdings" panose="05000000000000000000" pitchFamily="2" charset="2"/>
              <a:buChar char="ü"/>
            </a:pPr>
            <a:r>
              <a:rPr lang="en-GB" sz="5000" dirty="0">
                <a:solidFill>
                  <a:srgbClr val="375067"/>
                </a:solidFill>
              </a:rPr>
              <a:t> in addition, accompanying derivative information products are being developed </a:t>
            </a:r>
          </a:p>
          <a:p>
            <a:pPr>
              <a:buFont typeface="Arial" panose="020B0604020202020204" pitchFamily="34" charset="0"/>
              <a:buChar char="•"/>
            </a:pPr>
            <a:r>
              <a:rPr lang="en-GB" sz="5000" dirty="0">
                <a:solidFill>
                  <a:srgbClr val="375067"/>
                </a:solidFill>
              </a:rPr>
              <a:t>For nuclear emergencies, a similar approach is being followed in order to adopt the </a:t>
            </a:r>
            <a:r>
              <a:rPr lang="en-GB" sz="5000" i="1" dirty="0">
                <a:solidFill>
                  <a:srgbClr val="2B3863"/>
                </a:solidFill>
              </a:rPr>
              <a:t>mhGAP</a:t>
            </a:r>
            <a:r>
              <a:rPr lang="en-GB" sz="5000" dirty="0">
                <a:solidFill>
                  <a:srgbClr val="375067"/>
                </a:solidFill>
              </a:rPr>
              <a:t> guidelines to a nuclear emergency settings.</a:t>
            </a:r>
          </a:p>
        </p:txBody>
      </p:sp>
      <p:pic>
        <p:nvPicPr>
          <p:cNvPr id="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403580" y="2806272"/>
            <a:ext cx="4148107" cy="587252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096614" y="6128309"/>
            <a:ext cx="4000686" cy="5673835"/>
          </a:xfrm>
          <a:prstGeom prst="rect">
            <a:avLst/>
          </a:prstGeom>
          <a:noFill/>
          <a:ln w="6350">
            <a:solidFill>
              <a:schemeClr val="bg1">
                <a:lumMod val="85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pic>
        <p:nvPicPr>
          <p:cNvPr id="6" name="Picture 5">
            <a:extLst>
              <a:ext uri="{FF2B5EF4-FFF2-40B4-BE49-F238E27FC236}">
                <a16:creationId xmlns:a16="http://schemas.microsoft.com/office/drawing/2014/main" id="{1FAE7D67-AFFD-435D-9B1A-49A7CF4AD1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51687" y="12492256"/>
            <a:ext cx="3699740" cy="1132386"/>
          </a:xfrm>
          <a:prstGeom prst="rect">
            <a:avLst/>
          </a:prstGeom>
          <a:solidFill>
            <a:schemeClr val="bg1"/>
          </a:solidFill>
        </p:spPr>
      </p:pic>
    </p:spTree>
    <p:extLst>
      <p:ext uri="{BB962C8B-B14F-4D97-AF65-F5344CB8AC3E}">
        <p14:creationId xmlns:p14="http://schemas.microsoft.com/office/powerpoint/2010/main" val="298174936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1400" rtl="1" eaLnBrk="1" fontAlgn="base" latinLnBrk="0" hangingPunct="1">
          <a:lnSpc>
            <a:spcPct val="100000"/>
          </a:lnSpc>
          <a:spcBef>
            <a:spcPct val="0"/>
          </a:spcBef>
          <a:spcAft>
            <a:spcPct val="0"/>
          </a:spcAft>
          <a:buClrTx/>
          <a:buSzTx/>
          <a:buFontTx/>
          <a:buNone/>
          <a:tabLst/>
          <a:defRPr kumimoji="0" lang="en-GB" sz="20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1400" rtl="1" eaLnBrk="1" fontAlgn="base" latinLnBrk="0" hangingPunct="1">
          <a:lnSpc>
            <a:spcPct val="100000"/>
          </a:lnSpc>
          <a:spcBef>
            <a:spcPct val="0"/>
          </a:spcBef>
          <a:spcAft>
            <a:spcPct val="0"/>
          </a:spcAft>
          <a:buClrTx/>
          <a:buSzTx/>
          <a:buFontTx/>
          <a:buNone/>
          <a:tabLst/>
          <a:defRPr kumimoji="0" lang="en-GB" sz="20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VisID">
  <a:themeElements>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isID">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PRIME Presentation Colours">
      <a:dk1>
        <a:srgbClr val="000000"/>
      </a:dk1>
      <a:lt1>
        <a:srgbClr val="FFFFFF"/>
      </a:lt1>
      <a:dk2>
        <a:srgbClr val="8C756E"/>
      </a:dk2>
      <a:lt2>
        <a:srgbClr val="FFFFFF"/>
      </a:lt2>
      <a:accent1>
        <a:srgbClr val="E0E27A"/>
      </a:accent1>
      <a:accent2>
        <a:srgbClr val="C4C7C1"/>
      </a:accent2>
      <a:accent3>
        <a:srgbClr val="8C756E"/>
      </a:accent3>
      <a:accent4>
        <a:srgbClr val="4A4C4E"/>
      </a:accent4>
      <a:accent5>
        <a:srgbClr val="6BB9F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ME Presentation Template" id="{E5D6FE88-E6A6-2D45-B635-2F68B9A8CCF1}" vid="{79D54319-3F6B-4F48-9180-A147F4AD3E36}"/>
    </a:ext>
  </a:extLst>
</a:theme>
</file>

<file path=ppt/theme/theme9.xml><?xml version="1.0" encoding="utf-8"?>
<a:theme xmlns:a="http://schemas.openxmlformats.org/drawingml/2006/main" name="2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pitchFamily="34" charset="0"/>
            <a:cs typeface="Arial" pitchFamily="34"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32044</TotalTime>
  <Words>1457</Words>
  <Application>Microsoft Office PowerPoint</Application>
  <PresentationFormat>Custom</PresentationFormat>
  <Paragraphs>129</Paragraphs>
  <Slides>18</Slides>
  <Notes>2</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18</vt:i4>
      </vt:variant>
    </vt:vector>
  </HeadingPairs>
  <TitlesOfParts>
    <vt:vector size="37" baseType="lpstr">
      <vt:lpstr>Arial</vt:lpstr>
      <vt:lpstr>Arial Narrow</vt:lpstr>
      <vt:lpstr>Bebas Neue</vt:lpstr>
      <vt:lpstr>Calibri</vt:lpstr>
      <vt:lpstr>Helvetica Neue</vt:lpstr>
      <vt:lpstr>Open Sans Extrabold</vt:lpstr>
      <vt:lpstr>Open Sans Light</vt:lpstr>
      <vt:lpstr>Times New Roman</vt:lpstr>
      <vt:lpstr>Wingdings</vt:lpstr>
      <vt:lpstr>Custom Design</vt:lpstr>
      <vt:lpstr>1_Office Theme</vt:lpstr>
      <vt:lpstr>1_master</vt:lpstr>
      <vt:lpstr>master</vt:lpstr>
      <vt:lpstr>VisID</vt:lpstr>
      <vt:lpstr>1_Custom Design</vt:lpstr>
      <vt:lpstr>4_Office Theme</vt:lpstr>
      <vt:lpstr>3_Office Theme</vt:lpstr>
      <vt:lpstr>2_master</vt:lpstr>
      <vt:lpstr>3_master</vt:lpstr>
      <vt:lpstr>A new Framework for Mental Health and Psychological Support in Radiological and Nuclear Emergencies </vt:lpstr>
      <vt:lpstr>No Health without Mental Health</vt:lpstr>
      <vt:lpstr>Global action on addressing Mental Health and Psychological Support in Emergencies</vt:lpstr>
      <vt:lpstr>IASC Guidelines framework terminology</vt:lpstr>
      <vt:lpstr>Contributing factors to MHP consequences of nuclear emergencies</vt:lpstr>
      <vt:lpstr>Psychosocial consequences of nuclear emergencies</vt:lpstr>
      <vt:lpstr>Psychosocial impact of 2011 Fukushima Daiichi NPP accident</vt:lpstr>
      <vt:lpstr>Non-radiological impact of RN emergencies on health -  call for broadening the scope of preparedness</vt:lpstr>
      <vt:lpstr>Mental Health impact of Chemical, Biological, and Nuclear emergencies</vt:lpstr>
      <vt:lpstr>PowerPoint Presentation</vt:lpstr>
      <vt:lpstr>Integration of MHPS approach in nuclear emergencies preparedness and response (EPR) </vt:lpstr>
      <vt:lpstr>Integration of MHPS approach in nuclear emergencies preparedness and response (EPR) </vt:lpstr>
      <vt:lpstr>Integration of MHPS approach in nuclear emergencies preparedness and response (EPR) </vt:lpstr>
      <vt:lpstr>Integration of MHPS approach in nuclear emergencies preparedness and response (EPR) </vt:lpstr>
      <vt:lpstr>WHO-NEA cooperation on non-radiological health effects of radiation emergencies (1)</vt:lpstr>
      <vt:lpstr>WHO-NEA cooperation on non-radiological health effects of radiation emergencies (2)</vt:lpstr>
      <vt:lpstr>WHO-REMPAN Webinar on Mental Health (MH) impact of Nuclear Emergencies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USER;carrz@who.int</dc:creator>
  <cp:lastModifiedBy>CARR, Zhanat</cp:lastModifiedBy>
  <cp:revision>522</cp:revision>
  <dcterms:created xsi:type="dcterms:W3CDTF">2014-09-26T10:57:37Z</dcterms:created>
  <dcterms:modified xsi:type="dcterms:W3CDTF">2019-04-09T14:27:57Z</dcterms:modified>
</cp:coreProperties>
</file>